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8" r:id="rId2"/>
    <p:sldId id="269" r:id="rId3"/>
    <p:sldId id="315" r:id="rId4"/>
    <p:sldId id="318" r:id="rId5"/>
    <p:sldId id="313" r:id="rId6"/>
    <p:sldId id="317" r:id="rId7"/>
    <p:sldId id="300" r:id="rId8"/>
    <p:sldId id="332" r:id="rId9"/>
    <p:sldId id="312" r:id="rId10"/>
    <p:sldId id="311" r:id="rId11"/>
    <p:sldId id="347" r:id="rId12"/>
    <p:sldId id="348" r:id="rId13"/>
    <p:sldId id="349" r:id="rId14"/>
    <p:sldId id="342" r:id="rId15"/>
    <p:sldId id="346" r:id="rId16"/>
    <p:sldId id="301" r:id="rId17"/>
    <p:sldId id="350" r:id="rId18"/>
    <p:sldId id="351" r:id="rId19"/>
    <p:sldId id="352" r:id="rId20"/>
    <p:sldId id="353" r:id="rId21"/>
    <p:sldId id="354" r:id="rId22"/>
    <p:sldId id="355" r:id="rId23"/>
    <p:sldId id="30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DGm5qn5ZvSteYA/Vkl7jIw==" hashData="CjTYM88pVN1cs0U7aLpEI8VtmMtxPQclWPjsxnw1CmrYa3ZYZXWObLg9TdCPBXoi1/dd+ah0hdcOsuE3IA131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B2D9A6-FD5E-417C-92C1-B6483FAADD88}" v="32" dt="2023-02-27T05:24:58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48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A0ACFD-5E94-44AE-9905-630BE2120681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5E539797-CE08-4E59-A4B0-5AF634D91D5F}">
      <dgm:prSet phldrT="[Text]" custT="1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de-CH" sz="1600" b="1" dirty="0">
              <a:solidFill>
                <a:schemeClr val="tx1"/>
              </a:solidFill>
            </a:rPr>
            <a:t>Nếu tài sản xuống cấp như dự đoán</a:t>
          </a:r>
        </a:p>
      </dgm:t>
    </dgm:pt>
    <dgm:pt modelId="{DDDEE248-D402-4FEC-81C0-D35429935F34}" type="parTrans" cxnId="{56819296-9BFA-4176-8411-E4B5FAF8609A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A2093AAC-16B3-4D28-AF25-9E0291293214}" type="sibTrans" cxnId="{56819296-9BFA-4176-8411-E4B5FAF8609A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6B687E57-5AD2-49FB-AD01-6C406EC80FF9}">
      <dgm:prSet phldrT="[Text]" custT="1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de-CH" sz="1600" b="1" dirty="0">
              <a:solidFill>
                <a:schemeClr val="tx1"/>
              </a:solidFill>
            </a:rPr>
            <a:t>Nếu tài sản xuống cấp do các biến cố bất thường</a:t>
          </a:r>
        </a:p>
      </dgm:t>
    </dgm:pt>
    <dgm:pt modelId="{E7B5315C-DEEB-458E-9F23-E0566623D1B5}" type="parTrans" cxnId="{74A24BCF-6708-4D14-A8D2-6BBF8FD0FFDE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D870663A-9DCD-4300-8C27-65693A51DB3F}" type="sibTrans" cxnId="{74A24BCF-6708-4D14-A8D2-6BBF8FD0FFDE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9D65FD34-6002-44B0-92E4-5F58E8C2127D}">
      <dgm:prSet phldrT="[Text]" custT="1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de-CH" sz="1600" b="1" dirty="0">
              <a:solidFill>
                <a:schemeClr val="tx1"/>
              </a:solidFill>
            </a:rPr>
            <a:t>Khả năng đáp ứng đầy đủ dịch vụ</a:t>
          </a:r>
        </a:p>
      </dgm:t>
    </dgm:pt>
    <dgm:pt modelId="{CBE7D72F-3873-40C7-B908-B3A5BD14DACB}" type="parTrans" cxnId="{F47C43D4-609C-4076-A3BA-B77C4F58DFF5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2C57B2E6-5112-4B7C-9414-B792490600B8}" type="sibTrans" cxnId="{F47C43D4-609C-4076-A3BA-B77C4F58DFF5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D319441D-C054-4263-AA60-E519F6EDAA91}" type="pres">
      <dgm:prSet presAssocID="{C4A0ACFD-5E94-44AE-9905-630BE2120681}" presName="Name0" presStyleCnt="0">
        <dgm:presLayoutVars>
          <dgm:dir/>
          <dgm:resizeHandles val="exact"/>
        </dgm:presLayoutVars>
      </dgm:prSet>
      <dgm:spPr/>
    </dgm:pt>
    <dgm:pt modelId="{489F3BCE-CFC8-4409-B93E-C711E33C3CF2}" type="pres">
      <dgm:prSet presAssocID="{C4A0ACFD-5E94-44AE-9905-630BE2120681}" presName="vNodes" presStyleCnt="0"/>
      <dgm:spPr/>
    </dgm:pt>
    <dgm:pt modelId="{254A83B2-20CA-408B-855B-4D1A83A5D6F4}" type="pres">
      <dgm:prSet presAssocID="{5E539797-CE08-4E59-A4B0-5AF634D91D5F}" presName="node" presStyleLbl="node1" presStyleIdx="0" presStyleCnt="3" custScaleX="221605" custScaleY="201949">
        <dgm:presLayoutVars>
          <dgm:bulletEnabled val="1"/>
        </dgm:presLayoutVars>
      </dgm:prSet>
      <dgm:spPr/>
    </dgm:pt>
    <dgm:pt modelId="{5F992538-F066-4271-BB62-4D2C51A9CEBF}" type="pres">
      <dgm:prSet presAssocID="{A2093AAC-16B3-4D28-AF25-9E0291293214}" presName="spacerT" presStyleCnt="0"/>
      <dgm:spPr/>
    </dgm:pt>
    <dgm:pt modelId="{D6AF1699-031F-4666-A928-9F197694EDF0}" type="pres">
      <dgm:prSet presAssocID="{A2093AAC-16B3-4D28-AF25-9E0291293214}" presName="sibTrans" presStyleLbl="sibTrans2D1" presStyleIdx="0" presStyleCnt="2"/>
      <dgm:spPr/>
    </dgm:pt>
    <dgm:pt modelId="{68FA83AD-5950-4907-B78F-D7038299AA38}" type="pres">
      <dgm:prSet presAssocID="{A2093AAC-16B3-4D28-AF25-9E0291293214}" presName="spacerB" presStyleCnt="0"/>
      <dgm:spPr/>
    </dgm:pt>
    <dgm:pt modelId="{5D890E83-FF34-4BD9-AB62-039E52BCA160}" type="pres">
      <dgm:prSet presAssocID="{6B687E57-5AD2-49FB-AD01-6C406EC80FF9}" presName="node" presStyleLbl="node1" presStyleIdx="1" presStyleCnt="3" custScaleX="221605" custScaleY="201949">
        <dgm:presLayoutVars>
          <dgm:bulletEnabled val="1"/>
        </dgm:presLayoutVars>
      </dgm:prSet>
      <dgm:spPr/>
    </dgm:pt>
    <dgm:pt modelId="{7A6F620B-70D6-4194-9659-DA203DCD919D}" type="pres">
      <dgm:prSet presAssocID="{C4A0ACFD-5E94-44AE-9905-630BE2120681}" presName="sibTransLast" presStyleLbl="sibTrans2D1" presStyleIdx="1" presStyleCnt="2"/>
      <dgm:spPr/>
    </dgm:pt>
    <dgm:pt modelId="{045E9D54-4B4A-4CC5-AF2D-6491EF4D0DDD}" type="pres">
      <dgm:prSet presAssocID="{C4A0ACFD-5E94-44AE-9905-630BE2120681}" presName="connectorText" presStyleLbl="sibTrans2D1" presStyleIdx="1" presStyleCnt="2"/>
      <dgm:spPr/>
    </dgm:pt>
    <dgm:pt modelId="{D91191D9-0C70-49F1-B3AF-6EED7E597CCC}" type="pres">
      <dgm:prSet presAssocID="{C4A0ACFD-5E94-44AE-9905-630BE2120681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72B5375F-D344-468E-ABDB-CF226764E292}" type="presOf" srcId="{6B687E57-5AD2-49FB-AD01-6C406EC80FF9}" destId="{5D890E83-FF34-4BD9-AB62-039E52BCA160}" srcOrd="0" destOrd="0" presId="urn:microsoft.com/office/officeart/2005/8/layout/equation2"/>
    <dgm:cxn modelId="{F68F3E4A-B5CB-4CF2-9AA8-630ABFCBFE11}" type="presOf" srcId="{5E539797-CE08-4E59-A4B0-5AF634D91D5F}" destId="{254A83B2-20CA-408B-855B-4D1A83A5D6F4}" srcOrd="0" destOrd="0" presId="urn:microsoft.com/office/officeart/2005/8/layout/equation2"/>
    <dgm:cxn modelId="{A80C1D55-42FF-46D1-8D7A-E42155204E80}" type="presOf" srcId="{9D65FD34-6002-44B0-92E4-5F58E8C2127D}" destId="{D91191D9-0C70-49F1-B3AF-6EED7E597CCC}" srcOrd="0" destOrd="0" presId="urn:microsoft.com/office/officeart/2005/8/layout/equation2"/>
    <dgm:cxn modelId="{E4AA7482-C831-4433-94B4-7B3F1C0B1FC8}" type="presOf" srcId="{C4A0ACFD-5E94-44AE-9905-630BE2120681}" destId="{D319441D-C054-4263-AA60-E519F6EDAA91}" srcOrd="0" destOrd="0" presId="urn:microsoft.com/office/officeart/2005/8/layout/equation2"/>
    <dgm:cxn modelId="{5141B786-F148-42C2-BFA3-631A13063D49}" type="presOf" srcId="{A2093AAC-16B3-4D28-AF25-9E0291293214}" destId="{D6AF1699-031F-4666-A928-9F197694EDF0}" srcOrd="0" destOrd="0" presId="urn:microsoft.com/office/officeart/2005/8/layout/equation2"/>
    <dgm:cxn modelId="{56819296-9BFA-4176-8411-E4B5FAF8609A}" srcId="{C4A0ACFD-5E94-44AE-9905-630BE2120681}" destId="{5E539797-CE08-4E59-A4B0-5AF634D91D5F}" srcOrd="0" destOrd="0" parTransId="{DDDEE248-D402-4FEC-81C0-D35429935F34}" sibTransId="{A2093AAC-16B3-4D28-AF25-9E0291293214}"/>
    <dgm:cxn modelId="{74A24BCF-6708-4D14-A8D2-6BBF8FD0FFDE}" srcId="{C4A0ACFD-5E94-44AE-9905-630BE2120681}" destId="{6B687E57-5AD2-49FB-AD01-6C406EC80FF9}" srcOrd="1" destOrd="0" parTransId="{E7B5315C-DEEB-458E-9F23-E0566623D1B5}" sibTransId="{D870663A-9DCD-4300-8C27-65693A51DB3F}"/>
    <dgm:cxn modelId="{F47C43D4-609C-4076-A3BA-B77C4F58DFF5}" srcId="{C4A0ACFD-5E94-44AE-9905-630BE2120681}" destId="{9D65FD34-6002-44B0-92E4-5F58E8C2127D}" srcOrd="2" destOrd="0" parTransId="{CBE7D72F-3873-40C7-B908-B3A5BD14DACB}" sibTransId="{2C57B2E6-5112-4B7C-9414-B792490600B8}"/>
    <dgm:cxn modelId="{AD7FECE4-F5BA-4B40-99C7-9F3E68CB5E19}" type="presOf" srcId="{D870663A-9DCD-4300-8C27-65693A51DB3F}" destId="{7A6F620B-70D6-4194-9659-DA203DCD919D}" srcOrd="0" destOrd="0" presId="urn:microsoft.com/office/officeart/2005/8/layout/equation2"/>
    <dgm:cxn modelId="{9EA079E9-02BD-4846-B74D-9D8A3C1BF6D7}" type="presOf" srcId="{D870663A-9DCD-4300-8C27-65693A51DB3F}" destId="{045E9D54-4B4A-4CC5-AF2D-6491EF4D0DDD}" srcOrd="1" destOrd="0" presId="urn:microsoft.com/office/officeart/2005/8/layout/equation2"/>
    <dgm:cxn modelId="{93B82C6E-2EF4-4127-BA3F-9498196E7E08}" type="presParOf" srcId="{D319441D-C054-4263-AA60-E519F6EDAA91}" destId="{489F3BCE-CFC8-4409-B93E-C711E33C3CF2}" srcOrd="0" destOrd="0" presId="urn:microsoft.com/office/officeart/2005/8/layout/equation2"/>
    <dgm:cxn modelId="{61F9FE73-4C99-4431-B5CC-DB1174027D09}" type="presParOf" srcId="{489F3BCE-CFC8-4409-B93E-C711E33C3CF2}" destId="{254A83B2-20CA-408B-855B-4D1A83A5D6F4}" srcOrd="0" destOrd="0" presId="urn:microsoft.com/office/officeart/2005/8/layout/equation2"/>
    <dgm:cxn modelId="{7D7CECB6-4A7C-469E-9586-9C042E525102}" type="presParOf" srcId="{489F3BCE-CFC8-4409-B93E-C711E33C3CF2}" destId="{5F992538-F066-4271-BB62-4D2C51A9CEBF}" srcOrd="1" destOrd="0" presId="urn:microsoft.com/office/officeart/2005/8/layout/equation2"/>
    <dgm:cxn modelId="{22802203-3C90-4BBF-BE85-F410DAAE27BB}" type="presParOf" srcId="{489F3BCE-CFC8-4409-B93E-C711E33C3CF2}" destId="{D6AF1699-031F-4666-A928-9F197694EDF0}" srcOrd="2" destOrd="0" presId="urn:microsoft.com/office/officeart/2005/8/layout/equation2"/>
    <dgm:cxn modelId="{87998DFD-7B97-4EF3-8BB9-A3DA2BDF7137}" type="presParOf" srcId="{489F3BCE-CFC8-4409-B93E-C711E33C3CF2}" destId="{68FA83AD-5950-4907-B78F-D7038299AA38}" srcOrd="3" destOrd="0" presId="urn:microsoft.com/office/officeart/2005/8/layout/equation2"/>
    <dgm:cxn modelId="{EE1E573E-B8E0-4FC9-B0CC-FF86C36C21AE}" type="presParOf" srcId="{489F3BCE-CFC8-4409-B93E-C711E33C3CF2}" destId="{5D890E83-FF34-4BD9-AB62-039E52BCA160}" srcOrd="4" destOrd="0" presId="urn:microsoft.com/office/officeart/2005/8/layout/equation2"/>
    <dgm:cxn modelId="{B33C5106-D5C6-45CA-AEDB-0E3B9958F66C}" type="presParOf" srcId="{D319441D-C054-4263-AA60-E519F6EDAA91}" destId="{7A6F620B-70D6-4194-9659-DA203DCD919D}" srcOrd="1" destOrd="0" presId="urn:microsoft.com/office/officeart/2005/8/layout/equation2"/>
    <dgm:cxn modelId="{CC1E0DC5-77E8-4045-B7D8-FA6D9A3DFFAB}" type="presParOf" srcId="{7A6F620B-70D6-4194-9659-DA203DCD919D}" destId="{045E9D54-4B4A-4CC5-AF2D-6491EF4D0DDD}" srcOrd="0" destOrd="0" presId="urn:microsoft.com/office/officeart/2005/8/layout/equation2"/>
    <dgm:cxn modelId="{EB01A0F7-17DE-4929-AF67-80290BA75D81}" type="presParOf" srcId="{D319441D-C054-4263-AA60-E519F6EDAA91}" destId="{D91191D9-0C70-49F1-B3AF-6EED7E597CCC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A83B2-20CA-408B-855B-4D1A83A5D6F4}">
      <dsp:nvSpPr>
        <dsp:cNvPr id="0" name=""/>
        <dsp:cNvSpPr/>
      </dsp:nvSpPr>
      <dsp:spPr>
        <a:xfrm>
          <a:off x="337138" y="233"/>
          <a:ext cx="1916719" cy="1746709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b="1" kern="1200" dirty="0">
              <a:solidFill>
                <a:schemeClr val="tx1"/>
              </a:solidFill>
            </a:rPr>
            <a:t>Nếu tài sản xuống cấp như dự đoán</a:t>
          </a:r>
        </a:p>
      </dsp:txBody>
      <dsp:txXfrm>
        <a:off x="617835" y="256033"/>
        <a:ext cx="1355325" cy="1235109"/>
      </dsp:txXfrm>
    </dsp:sp>
    <dsp:sp modelId="{D6AF1699-031F-4666-A928-9F197694EDF0}">
      <dsp:nvSpPr>
        <dsp:cNvPr id="0" name=""/>
        <dsp:cNvSpPr/>
      </dsp:nvSpPr>
      <dsp:spPr>
        <a:xfrm>
          <a:off x="1044670" y="1817175"/>
          <a:ext cx="501657" cy="50165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800" kern="1200">
            <a:solidFill>
              <a:schemeClr val="tx1"/>
            </a:solidFill>
          </a:endParaRPr>
        </a:p>
      </dsp:txBody>
      <dsp:txXfrm>
        <a:off x="1111165" y="2009009"/>
        <a:ext cx="368667" cy="117989"/>
      </dsp:txXfrm>
    </dsp:sp>
    <dsp:sp modelId="{5D890E83-FF34-4BD9-AB62-039E52BCA160}">
      <dsp:nvSpPr>
        <dsp:cNvPr id="0" name=""/>
        <dsp:cNvSpPr/>
      </dsp:nvSpPr>
      <dsp:spPr>
        <a:xfrm>
          <a:off x="337138" y="2389065"/>
          <a:ext cx="1916719" cy="1746709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b="1" kern="1200" dirty="0">
              <a:solidFill>
                <a:schemeClr val="tx1"/>
              </a:solidFill>
            </a:rPr>
            <a:t>Nếu tài sản xuống cấp do các biến cố bất thường</a:t>
          </a:r>
        </a:p>
      </dsp:txBody>
      <dsp:txXfrm>
        <a:off x="617835" y="2644865"/>
        <a:ext cx="1355325" cy="1235109"/>
      </dsp:txXfrm>
    </dsp:sp>
    <dsp:sp modelId="{7A6F620B-70D6-4194-9659-DA203DCD919D}">
      <dsp:nvSpPr>
        <dsp:cNvPr id="0" name=""/>
        <dsp:cNvSpPr/>
      </dsp:nvSpPr>
      <dsp:spPr>
        <a:xfrm>
          <a:off x="2383597" y="1907128"/>
          <a:ext cx="275046" cy="3217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300" kern="1200">
            <a:solidFill>
              <a:schemeClr val="tx1"/>
            </a:solidFill>
          </a:endParaRPr>
        </a:p>
      </dsp:txBody>
      <dsp:txXfrm>
        <a:off x="2383597" y="1971478"/>
        <a:ext cx="192532" cy="193052"/>
      </dsp:txXfrm>
    </dsp:sp>
    <dsp:sp modelId="{D91191D9-0C70-49F1-B3AF-6EED7E597CCC}">
      <dsp:nvSpPr>
        <dsp:cNvPr id="0" name=""/>
        <dsp:cNvSpPr/>
      </dsp:nvSpPr>
      <dsp:spPr>
        <a:xfrm>
          <a:off x="2772814" y="1203078"/>
          <a:ext cx="1729852" cy="1729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b="1" kern="1200" dirty="0">
              <a:solidFill>
                <a:schemeClr val="tx1"/>
              </a:solidFill>
            </a:rPr>
            <a:t>Khả năng đáp ứng đầy đủ dịch vụ</a:t>
          </a:r>
        </a:p>
      </dsp:txBody>
      <dsp:txXfrm>
        <a:off x="3026145" y="1456409"/>
        <a:ext cx="1223190" cy="1223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0FA8B-39D3-4C8F-9CAA-490E351B793B}" type="datetimeFigureOut">
              <a:rPr lang="en-US" smtClean="0"/>
              <a:t>4/15/2023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6F6A24-F7E7-4537-B9D6-1AB8D0610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8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B4DA1-0F14-419E-A9BF-5033C0E139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0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5783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4404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701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849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5529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573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595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525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6150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7492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8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2358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8319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9216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82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0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9377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6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7482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886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8816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99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B995-43A3-4F3A-B371-505C4A271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8AA46-C2BF-4057-9CF7-69647F6C8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9DFE5-E7A1-497E-BD64-9F48663CE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5229-2B71-40AC-BCBC-83AE3E848103}" type="datetime1">
              <a:rPr lang="en-PH" smtClean="0"/>
              <a:t>15/04/2023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A92DE-C129-48C8-AFDF-CC07346A6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9DAD9-2B11-4E58-887E-F8E7AECA5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76342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1CAA-EB9D-47E1-AA06-E131DDE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BCDC9-8511-4292-9BF5-FBD64BFCA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9D8B2-D9D0-4A16-80BC-C969D7047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EBEDB-F21D-4A77-AE01-46B83022B589}" type="datetime1">
              <a:rPr lang="en-PH" smtClean="0"/>
              <a:t>15/04/2023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C94C2-D788-4793-9A2F-EFB4BA8D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E8A46-D5EF-4EA5-ADEC-D6ED079F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1422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22FB6-44FF-4FB6-8820-D6CD4D19D0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28AA6-1EC4-4A4B-9CF5-FD12F7063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89E19-3B21-451F-A94E-E99FCF8B8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541D-3A08-4619-B594-DC068A061622}" type="datetime1">
              <a:rPr lang="en-PH" smtClean="0"/>
              <a:t>15/04/2023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E6451-3E41-4363-8E90-4554473A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F3BB9-589A-4D36-A345-8B2D9E06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7856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A114-ACD5-409B-B634-8A6154CB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2FC8F-029D-4CD7-A29B-52930ADAC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36A25-04E9-4B56-8A1F-6E72AF13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10B8-977F-411C-A2AD-ED02AA020897}" type="datetime1">
              <a:rPr lang="en-PH" smtClean="0"/>
              <a:t>15/04/2023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F6F97-2D6D-42CF-858C-73658C82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185DE-6399-45F9-9991-ECBCE361B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77591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C922-5272-49D7-9669-E8AE22D4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9D6D4-9061-4992-8180-719E23C1C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A8F93-ACEF-403D-AC91-2C8A5CB78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9DED-783F-41F4-8210-C10989CF29A2}" type="datetime1">
              <a:rPr lang="en-PH" smtClean="0"/>
              <a:t>15/04/2023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32DE7-BA2F-4999-9353-399FB866A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44CD6-69C4-453A-9B07-65EEB9633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5695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2908-3A89-4C22-9D65-18CFBF93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5AE5-1707-4326-BC6D-B137E8A32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21A44-1440-4749-A526-946CB8A7E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A24C0-C381-4A95-8057-FC188D28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C81D4-41C5-4341-B80F-8885ED8801DC}" type="datetime1">
              <a:rPr lang="en-PH" smtClean="0"/>
              <a:t>15/04/2023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5E803-16D0-42E9-BFB4-17EDB3AA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70D01-00AC-4B29-8350-CD1C1549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0952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AA5B-5C73-4BAC-9AD7-C1F0763EF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21B33-0306-4C1C-B3EB-8F9A9D98F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AD893-7ECD-4BDF-8FFE-D38E6310C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5E48E1-E5D6-415A-B01B-055DA9524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D3B678-A669-4C52-9D28-CE98E5E220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F3D9F-8E83-4FC7-8A9F-04D043B8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CDDB-B18A-4E9B-B742-F48775C9D195}" type="datetime1">
              <a:rPr lang="en-PH" smtClean="0"/>
              <a:t>15/04/2023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516FC6-E768-4D96-9CF5-DB2224FD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941F53-B7F2-4250-9236-D67EB7997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77417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46B6B-7538-4B45-9F79-CCBE75AE2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318EB7-4840-4785-8F99-E8E6E7364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C679-906F-4ED3-855E-DA0A0DC290C6}" type="datetime1">
              <a:rPr lang="en-PH" smtClean="0"/>
              <a:t>15/04/2023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E759A-D7EF-4E2B-93ED-3DCC7A643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4A492-7103-4B07-AFEF-DD158B44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96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02F594-BE4E-49FD-8607-C68F47CA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7F2F-37B7-49F3-A8A3-DDE00940C0FD}" type="datetime1">
              <a:rPr lang="en-PH" smtClean="0"/>
              <a:t>15/04/2023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4BF54F-70FC-473C-9824-FC2C55C6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D2915-5DCF-4B56-BDB8-42C9C045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2840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1FF84-D5C0-4FF3-B04B-5F1A08775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9CD75-1142-439D-90A6-7FF83CE6A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06CB5-6F9B-4288-B6C0-B30C1AB99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06E06-5354-485C-A817-7A781B08A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02EE2-9121-415A-8381-0A4C6CF36689}" type="datetime1">
              <a:rPr lang="en-PH" smtClean="0"/>
              <a:t>15/04/2023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1A866-A802-4107-BC38-D7883CF1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D064F-17C7-44B0-AAC7-44CA7F60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462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0994B-E220-42D4-BCC1-673E4122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24E2A-321F-4BB6-9018-0D0292A1A4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98855-B69A-455A-9A00-E7217BEF9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A3B-D2B0-4A75-83F9-18A5F6D30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A749B-5BA9-48C5-86D4-5D0EFFD8996B}" type="datetime1">
              <a:rPr lang="en-PH" smtClean="0"/>
              <a:t>15/04/2023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31C16-E481-422B-AB0A-45DE2FAC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71864-9370-4403-BA33-2E440A43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7957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5745CB-1A4A-49A2-8F49-9F081D60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F476C-A33B-4E82-B8E7-03914091F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8A919-CDC2-4F0C-81A6-22DA4AD639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36F0E-F808-4662-BED2-592672033F2A}" type="datetime1">
              <a:rPr lang="en-PH" smtClean="0"/>
              <a:t>15/04/2023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F7664-8058-4A8B-A503-FA7705C30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9825-BBED-47BE-8458-107289122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990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mapta.com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www.asq.v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arcadis.com/" TargetMode="External"/><Relationship Id="rId5" Type="http://schemas.openxmlformats.org/officeDocument/2006/relationships/hyperlink" Target="http://www.iscm.ueh.edu.vn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namkyodai.github.io/cases/tdd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limateknowledgeportal.worldbank.org/country/vietnam/vulnerability" TargetMode="External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2.pn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11" Type="http://schemas.openxmlformats.org/officeDocument/2006/relationships/image" Target="../media/image8.jpeg"/><Relationship Id="rId5" Type="http://schemas.openxmlformats.org/officeDocument/2006/relationships/image" Target="../media/image4.jpeg"/><Relationship Id="rId10" Type="http://schemas.openxmlformats.org/officeDocument/2006/relationships/image" Target="../media/image7.jpeg"/><Relationship Id="rId4" Type="http://schemas.openxmlformats.org/officeDocument/2006/relationships/slide" Target="slide16.xml"/><Relationship Id="rId9" Type="http://schemas.openxmlformats.org/officeDocument/2006/relationships/image" Target="../media/image6.jpeg"/><Relationship Id="rId14" Type="http://schemas.openxmlformats.org/officeDocument/2006/relationships/hyperlink" Target="https://www.iscm.ueh.edu.v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.jpeg"/><Relationship Id="rId5" Type="http://schemas.openxmlformats.org/officeDocument/2006/relationships/diagramQuickStyle" Target="../diagrams/quickStyle1.xml"/><Relationship Id="rId10" Type="http://schemas.openxmlformats.org/officeDocument/2006/relationships/hyperlink" Target="https://www.iscm.ueh.edu.vn/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Relationship Id="rId1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cm.ueh.edu.vn/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namkyodai.github.io/apps/weibulllcc/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477;p29"/>
          <p:cNvSpPr txBox="1">
            <a:spLocks/>
          </p:cNvSpPr>
          <p:nvPr/>
        </p:nvSpPr>
        <p:spPr>
          <a:xfrm flipH="1">
            <a:off x="731090" y="1182703"/>
            <a:ext cx="10952811" cy="17520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buClr>
                <a:srgbClr val="C00000"/>
              </a:buClr>
              <a:buSzPts val="2000"/>
            </a:pP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Đánh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Giá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Tình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Trạng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Mức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Độ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Tổn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Thương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Rủi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và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Độ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Tin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Cậy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cho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Hạ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Tầng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Đô Thị</a:t>
            </a:r>
            <a:endParaRPr lang="en-US" sz="3200" b="1" dirty="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8898175" y="450247"/>
            <a:ext cx="1813367" cy="523358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693525" y="1182703"/>
            <a:ext cx="431348" cy="4179872"/>
            <a:chOff x="11693525" y="668352"/>
            <a:chExt cx="431348" cy="5403836"/>
          </a:xfrm>
        </p:grpSpPr>
        <p:sp>
          <p:nvSpPr>
            <p:cNvPr id="72" name="Rounded Rectangle 71"/>
            <p:cNvSpPr/>
            <p:nvPr/>
          </p:nvSpPr>
          <p:spPr>
            <a:xfrm>
              <a:off x="11693525" y="668353"/>
              <a:ext cx="76973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11812106" y="668353"/>
              <a:ext cx="55091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11908663" y="668353"/>
              <a:ext cx="45719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11992581" y="668353"/>
              <a:ext cx="27432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12050183" y="668352"/>
              <a:ext cx="18288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12087718" y="668352"/>
              <a:ext cx="9144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12115729" y="668352"/>
              <a:ext cx="9144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 flipH="1">
            <a:off x="280292" y="0"/>
            <a:ext cx="115410" cy="6858000"/>
          </a:xfrm>
          <a:prstGeom prst="rect">
            <a:avLst/>
          </a:prstGeom>
          <a:solidFill>
            <a:srgbClr val="D909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987761"/>
            <a:ext cx="12192000" cy="51329"/>
          </a:xfrm>
          <a:prstGeom prst="rect">
            <a:avLst/>
          </a:prstGeom>
          <a:solidFill>
            <a:srgbClr val="D909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EF5B37-3700-4A8D-94E2-3CF23CD10C12}"/>
              </a:ext>
            </a:extLst>
          </p:cNvPr>
          <p:cNvSpPr txBox="1"/>
          <p:nvPr/>
        </p:nvSpPr>
        <p:spPr>
          <a:xfrm>
            <a:off x="2061873" y="3202381"/>
            <a:ext cx="803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TS </a:t>
            </a:r>
            <a:r>
              <a:rPr lang="en-US" b="1" dirty="0"/>
              <a:t>Lê Thanh Nam</a:t>
            </a:r>
            <a:endParaRPr lang="en-US" sz="1200" b="1" baseline="30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60A170-F192-4916-B726-CB8BB465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3" t="23650" r="29300" b="24424"/>
          <a:stretch/>
        </p:blipFill>
        <p:spPr>
          <a:xfrm>
            <a:off x="10657659" y="332028"/>
            <a:ext cx="1035865" cy="804786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D47BB846-4045-47CA-9248-B1B5FD923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34" y="398886"/>
            <a:ext cx="1339100" cy="783818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54780F-ADCD-585E-1DF2-D9FDF7D07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366996"/>
              </p:ext>
            </p:extLst>
          </p:nvPr>
        </p:nvGraphicFramePr>
        <p:xfrm>
          <a:off x="6711519" y="4221198"/>
          <a:ext cx="5058980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8137">
                  <a:extLst>
                    <a:ext uri="{9D8B030D-6E8A-4147-A177-3AD203B41FA5}">
                      <a16:colId xmlns:a16="http://schemas.microsoft.com/office/drawing/2014/main" val="1859165819"/>
                    </a:ext>
                  </a:extLst>
                </a:gridCol>
                <a:gridCol w="1930843">
                  <a:extLst>
                    <a:ext uri="{9D8B030D-6E8A-4147-A177-3AD203B41FA5}">
                      <a16:colId xmlns:a16="http://schemas.microsoft.com/office/drawing/2014/main" val="1640271494"/>
                    </a:ext>
                  </a:extLst>
                </a:gridCol>
              </a:tblGrid>
              <a:tr h="18687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1. Giảng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Viên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, Viện Đô Thị Thông Minh và Quản Lý, Trường   Công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Nghệ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và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Thiết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Kế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Đại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Học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UEH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5"/>
                        </a:rPr>
                        <a:t>www.iscm.ueh.edu.vn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587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Chuyên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gia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; Công ty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Tư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Vấn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ARCADIS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6"/>
                        </a:rPr>
                        <a:t>www.arcadis.com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635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Giám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Đốc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, Công ty TNHH ASQ Việt Nam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7"/>
                        </a:rPr>
                        <a:t>www.asq.vn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464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Cố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Vấn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, Công ty EMAPTA (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Úc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8"/>
                        </a:rPr>
                        <a:t>www.emapta.com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499235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497B3-10DE-4D5A-AFF4-53B39CB8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3994-3D8B-40C9-9203-57F9F58BE702}" type="datetime1">
              <a:rPr lang="en-PH" smtClean="0"/>
              <a:t>15/04/2023</a:t>
            </a:fld>
            <a:endParaRPr lang="en-PH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C480EC-1861-20B0-9348-61AC89F50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8656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Tối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Ưu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-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Mạng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Lưới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5A4B21-DB13-6D1D-6508-22050BC0C6D8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741D02-B352-F42E-2F90-288D83593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B3671A86-DE34-229C-1D5E-1E06C91DE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77212B-806B-2663-A576-95F6FEC2C9E5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274D96-D9D7-B940-DB34-3948BE0197A2}"/>
              </a:ext>
            </a:extLst>
          </p:cNvPr>
          <p:cNvSpPr txBox="1"/>
          <p:nvPr/>
        </p:nvSpPr>
        <p:spPr>
          <a:xfrm>
            <a:off x="453699" y="1374591"/>
            <a:ext cx="3565145" cy="312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Điều</a:t>
            </a:r>
            <a:r>
              <a:rPr lang="en-AU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phối</a:t>
            </a:r>
            <a:r>
              <a:rPr lang="en-AU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sản</a:t>
            </a:r>
            <a:r>
              <a:rPr lang="en-AU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xuất</a:t>
            </a:r>
            <a:r>
              <a:rPr lang="en-AU" dirty="0">
                <a:solidFill>
                  <a:schemeClr val="tx2"/>
                </a:solidFill>
                <a:latin typeface="FS Elliot Pro" panose="02000503040000020004" pitchFamily="50" charset="0"/>
              </a:rPr>
              <a:t> (</a:t>
            </a: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mô</a:t>
            </a:r>
            <a:r>
              <a:rPr lang="en-AU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hình</a:t>
            </a:r>
            <a:r>
              <a:rPr lang="en-AU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Distpath</a:t>
            </a:r>
            <a:r>
              <a:rPr lang="en-AU" dirty="0">
                <a:solidFill>
                  <a:schemeClr val="tx2"/>
                </a:solidFill>
                <a:latin typeface="FS Elliot Pro" panose="02000503040000020004" pitchFamily="50" charset="0"/>
              </a:rPr>
              <a:t> Economic)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Điều</a:t>
            </a:r>
            <a:r>
              <a:rPr lang="en-AU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phối</a:t>
            </a:r>
            <a:r>
              <a:rPr lang="en-AU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truyền</a:t>
            </a:r>
            <a:r>
              <a:rPr lang="en-AU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tải</a:t>
            </a:r>
            <a:r>
              <a:rPr lang="en-AU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điện</a:t>
            </a:r>
            <a:endParaRPr lang="en-AU" dirty="0">
              <a:solidFill>
                <a:schemeClr val="tx2"/>
              </a:solidFill>
              <a:latin typeface="FS Elliot Pro" panose="02000503040000020004" pitchFamily="50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Sửa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chữa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và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thay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thế</a:t>
            </a:r>
            <a:endParaRPr lang="en-US" dirty="0">
              <a:solidFill>
                <a:schemeClr val="tx2"/>
              </a:solidFill>
              <a:latin typeface="FS Elliot Pro" panose="02000503040000020004" pitchFamily="50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Phân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bổ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đầu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tư</a:t>
            </a:r>
            <a:endParaRPr lang="en-US" dirty="0">
              <a:solidFill>
                <a:schemeClr val="tx2"/>
              </a:solidFill>
              <a:latin typeface="FS Elliot Pro" panose="02000503040000020004" pitchFamily="50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Quản lý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khách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hàng</a:t>
            </a:r>
            <a:endParaRPr lang="en-US" dirty="0">
              <a:solidFill>
                <a:schemeClr val="tx2"/>
              </a:solidFill>
              <a:latin typeface="FS Elliot Pro" panose="02000503040000020004" pitchFamily="50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FS Elliot Pro" panose="02000503040000020004" pitchFamily="50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AU" dirty="0">
              <a:solidFill>
                <a:schemeClr val="tx2"/>
              </a:solidFill>
              <a:latin typeface="FS Elliot Pro" panose="02000503040000020004" pitchFamily="50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AU" dirty="0">
              <a:solidFill>
                <a:schemeClr val="tx2"/>
              </a:solidFill>
              <a:latin typeface="FS Elliot Pro" panose="02000503040000020004" pitchFamily="50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CD7ED3-EE9C-4016-2675-66F308AD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107A-F0CE-4277-9033-2A4DC29D97E0}" type="datetime1">
              <a:rPr lang="en-PH" smtClean="0"/>
              <a:t>15/04/2023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0486-760A-53D4-32DE-519FBC1BB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85E84-3814-FD38-49DD-74AA4B07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10</a:t>
            </a:fld>
            <a:endParaRPr lang="en-P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706C0A-5ECB-2221-F19C-F9A93EEC65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4" r="1631"/>
          <a:stretch/>
        </p:blipFill>
        <p:spPr>
          <a:xfrm>
            <a:off x="4231341" y="1488352"/>
            <a:ext cx="7193446" cy="423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47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Đánh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Giá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Tình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Trạng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- Định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Nghĩa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5A4B21-DB13-6D1D-6508-22050BC0C6D8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741D02-B352-F42E-2F90-288D83593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B3671A86-DE34-229C-1D5E-1E06C91DE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77212B-806B-2663-A576-95F6FEC2C9E5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CD7ED3-EE9C-4016-2675-66F308AD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107A-F0CE-4277-9033-2A4DC29D97E0}" type="datetime1">
              <a:rPr lang="en-PH" smtClean="0"/>
              <a:t>15/04/2023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0486-760A-53D4-32DE-519FBC1BB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85E84-3814-FD38-49DD-74AA4B07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11</a:t>
            </a:fld>
            <a:endParaRPr lang="en-PH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928A98-2CD5-6937-6CA4-CC204EE9D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533046"/>
              </p:ext>
            </p:extLst>
          </p:nvPr>
        </p:nvGraphicFramePr>
        <p:xfrm>
          <a:off x="527049" y="1498319"/>
          <a:ext cx="10732622" cy="4149444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911798">
                  <a:extLst>
                    <a:ext uri="{9D8B030D-6E8A-4147-A177-3AD203B41FA5}">
                      <a16:colId xmlns:a16="http://schemas.microsoft.com/office/drawing/2014/main" val="2971831523"/>
                    </a:ext>
                  </a:extLst>
                </a:gridCol>
                <a:gridCol w="2868364">
                  <a:extLst>
                    <a:ext uri="{9D8B030D-6E8A-4147-A177-3AD203B41FA5}">
                      <a16:colId xmlns:a16="http://schemas.microsoft.com/office/drawing/2014/main" val="2954433698"/>
                    </a:ext>
                  </a:extLst>
                </a:gridCol>
                <a:gridCol w="911798">
                  <a:extLst>
                    <a:ext uri="{9D8B030D-6E8A-4147-A177-3AD203B41FA5}">
                      <a16:colId xmlns:a16="http://schemas.microsoft.com/office/drawing/2014/main" val="870591346"/>
                    </a:ext>
                  </a:extLst>
                </a:gridCol>
                <a:gridCol w="2564432">
                  <a:extLst>
                    <a:ext uri="{9D8B030D-6E8A-4147-A177-3AD203B41FA5}">
                      <a16:colId xmlns:a16="http://schemas.microsoft.com/office/drawing/2014/main" val="3873852846"/>
                    </a:ext>
                  </a:extLst>
                </a:gridCol>
                <a:gridCol w="911798">
                  <a:extLst>
                    <a:ext uri="{9D8B030D-6E8A-4147-A177-3AD203B41FA5}">
                      <a16:colId xmlns:a16="http://schemas.microsoft.com/office/drawing/2014/main" val="3864163987"/>
                    </a:ext>
                  </a:extLst>
                </a:gridCol>
                <a:gridCol w="2564432">
                  <a:extLst>
                    <a:ext uri="{9D8B030D-6E8A-4147-A177-3AD203B41FA5}">
                      <a16:colId xmlns:a16="http://schemas.microsoft.com/office/drawing/2014/main" val="2893997918"/>
                    </a:ext>
                  </a:extLst>
                </a:gridCol>
              </a:tblGrid>
              <a:tr h="3457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Điểm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Tình</a:t>
                      </a: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Trạng</a:t>
                      </a: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Vật</a:t>
                      </a: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Lý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Điểm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Tình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Trạng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Sử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Dụng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Điểm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Chỉ</a:t>
                      </a: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Số</a:t>
                      </a: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Sức</a:t>
                      </a: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Khỏe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337993"/>
                  </a:ext>
                </a:extLst>
              </a:tr>
              <a:tr h="691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Mới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hoặc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như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mới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Có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thể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dùng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thêm</a:t>
                      </a:r>
                      <a:r>
                        <a:rPr lang="en-US" sz="1600" u="none" strike="noStrike" dirty="0">
                          <a:effectLst/>
                        </a:rPr>
                        <a:t> &gt;15 </a:t>
                      </a:r>
                      <a:r>
                        <a:rPr lang="en-US" sz="1600" u="none" strike="noStrike" dirty="0" err="1">
                          <a:effectLst/>
                        </a:rPr>
                        <a:t>năm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Mới</a:t>
                      </a:r>
                      <a:r>
                        <a:rPr lang="en-US" sz="1600" u="none" strike="noStrike" dirty="0">
                          <a:effectLst/>
                        </a:rPr>
                        <a:t> - </a:t>
                      </a:r>
                      <a:r>
                        <a:rPr lang="en-US" sz="1600" u="none" strike="noStrike" dirty="0" err="1">
                          <a:effectLst/>
                        </a:rPr>
                        <a:t>theo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dõi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tình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trạng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hoạt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động</a:t>
                      </a:r>
                      <a:r>
                        <a:rPr lang="en-US" sz="1600" u="none" strike="noStrike" dirty="0">
                          <a:effectLst/>
                        </a:rPr>
                        <a:t> và </a:t>
                      </a:r>
                      <a:r>
                        <a:rPr lang="en-US" sz="1600" u="none" strike="noStrike" dirty="0" err="1">
                          <a:effectLst/>
                        </a:rPr>
                        <a:t>chỉ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số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thiết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kế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474114"/>
                  </a:ext>
                </a:extLst>
              </a:tr>
              <a:tr h="691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Tốt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Có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thể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dùng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thêm</a:t>
                      </a:r>
                      <a:r>
                        <a:rPr lang="en-US" sz="1600" u="none" strike="noStrike" dirty="0">
                          <a:effectLst/>
                        </a:rPr>
                        <a:t> &gt;10 </a:t>
                      </a:r>
                      <a:r>
                        <a:rPr lang="en-US" sz="1600" u="none" strike="noStrike" dirty="0" err="1">
                          <a:effectLst/>
                        </a:rPr>
                        <a:t>năm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&gt;10 </a:t>
                      </a:r>
                      <a:r>
                        <a:rPr lang="en-US" sz="1600" u="none" strike="noStrike" dirty="0" err="1">
                          <a:effectLst/>
                        </a:rPr>
                        <a:t>năm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nằm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trong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kế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hoạch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sử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dụng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982882"/>
                  </a:ext>
                </a:extLst>
              </a:tr>
              <a:tr h="691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Xuống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cấp</a:t>
                      </a:r>
                      <a:r>
                        <a:rPr lang="en-US" sz="1600" u="none" strike="noStrike" dirty="0">
                          <a:effectLst/>
                        </a:rPr>
                        <a:t> tương </a:t>
                      </a:r>
                      <a:r>
                        <a:rPr lang="en-US" sz="1600" u="none" strike="noStrike" dirty="0" err="1">
                          <a:effectLst/>
                        </a:rPr>
                        <a:t>đối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Có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thể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dùng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thêm</a:t>
                      </a:r>
                      <a:r>
                        <a:rPr lang="en-US" sz="1600" u="none" strike="noStrike" dirty="0">
                          <a:effectLst/>
                        </a:rPr>
                        <a:t> &gt;5 </a:t>
                      </a:r>
                      <a:r>
                        <a:rPr lang="en-US" sz="1600" u="none" strike="noStrike" dirty="0" err="1">
                          <a:effectLst/>
                        </a:rPr>
                        <a:t>năm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Theo </a:t>
                      </a:r>
                      <a:r>
                        <a:rPr lang="en-US" sz="1600" u="none" strike="noStrike" dirty="0" err="1">
                          <a:effectLst/>
                        </a:rPr>
                        <a:t>dõi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tình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trạng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sử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dụng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trong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vòng</a:t>
                      </a:r>
                      <a:r>
                        <a:rPr lang="en-US" sz="1600" u="none" strike="noStrike" dirty="0">
                          <a:effectLst/>
                        </a:rPr>
                        <a:t> 10 </a:t>
                      </a:r>
                      <a:r>
                        <a:rPr lang="en-US" sz="1600" u="none" strike="noStrike" dirty="0" err="1">
                          <a:effectLst/>
                        </a:rPr>
                        <a:t>năm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tiếp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theo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406225"/>
                  </a:ext>
                </a:extLst>
              </a:tr>
              <a:tr h="10373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Xuống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cấp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khá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nhiều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Đã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khấu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hao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gần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hết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sắp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đến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thời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thanh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lý</a:t>
                      </a:r>
                    </a:p>
                  </a:txBody>
                  <a:tcPr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Lập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kế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hoạch</a:t>
                      </a:r>
                      <a:r>
                        <a:rPr lang="en-US" sz="1600" u="none" strike="noStrike" dirty="0">
                          <a:effectLst/>
                        </a:rPr>
                        <a:t> và </a:t>
                      </a:r>
                      <a:r>
                        <a:rPr lang="en-US" sz="1600" u="none" strike="noStrike" dirty="0" err="1">
                          <a:effectLst/>
                        </a:rPr>
                        <a:t>theo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dõi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cẩn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thận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cho</a:t>
                      </a:r>
                      <a:r>
                        <a:rPr lang="en-US" sz="1600" u="none" strike="noStrike" dirty="0">
                          <a:effectLst/>
                        </a:rPr>
                        <a:t> 5 </a:t>
                      </a:r>
                      <a:r>
                        <a:rPr lang="en-US" sz="1600" u="none" strike="noStrike" dirty="0" err="1">
                          <a:effectLst/>
                        </a:rPr>
                        <a:t>năm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tiếp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theo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914853"/>
                  </a:ext>
                </a:extLst>
              </a:tr>
              <a:tr h="691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Xuống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cấp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nghiêm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trọng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Cần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thay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thế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ngay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lập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tức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Thực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hiện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các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biện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pháp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trong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kì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kế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hoạch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hiện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tại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0953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778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Đánh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Giá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Tình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Trạng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- Can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Thiệp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5A4B21-DB13-6D1D-6508-22050BC0C6D8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741D02-B352-F42E-2F90-288D83593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B3671A86-DE34-229C-1D5E-1E06C91DE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77212B-806B-2663-A576-95F6FEC2C9E5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CD7ED3-EE9C-4016-2675-66F308AD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107A-F0CE-4277-9033-2A4DC29D97E0}" type="datetime1">
              <a:rPr lang="en-PH" smtClean="0"/>
              <a:t>15/04/2023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0486-760A-53D4-32DE-519FBC1BB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85E84-3814-FD38-49DD-74AA4B07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12</a:t>
            </a:fld>
            <a:endParaRPr lang="en-PH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928A98-2CD5-6937-6CA4-CC204EE9D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353859"/>
              </p:ext>
            </p:extLst>
          </p:nvPr>
        </p:nvGraphicFramePr>
        <p:xfrm>
          <a:off x="527049" y="1498319"/>
          <a:ext cx="6309180" cy="3672395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048378">
                  <a:extLst>
                    <a:ext uri="{9D8B030D-6E8A-4147-A177-3AD203B41FA5}">
                      <a16:colId xmlns:a16="http://schemas.microsoft.com/office/drawing/2014/main" val="2971831523"/>
                    </a:ext>
                  </a:extLst>
                </a:gridCol>
                <a:gridCol w="3298023">
                  <a:extLst>
                    <a:ext uri="{9D8B030D-6E8A-4147-A177-3AD203B41FA5}">
                      <a16:colId xmlns:a16="http://schemas.microsoft.com/office/drawing/2014/main" val="2954433698"/>
                    </a:ext>
                  </a:extLst>
                </a:gridCol>
                <a:gridCol w="1962779">
                  <a:extLst>
                    <a:ext uri="{9D8B030D-6E8A-4147-A177-3AD203B41FA5}">
                      <a16:colId xmlns:a16="http://schemas.microsoft.com/office/drawing/2014/main" val="870591346"/>
                    </a:ext>
                  </a:extLst>
                </a:gridCol>
              </a:tblGrid>
              <a:tr h="3457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Mức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Độ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Các</a:t>
                      </a: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Mức</a:t>
                      </a: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Độ</a:t>
                      </a: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Can </a:t>
                      </a:r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Thiệp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Cho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Trạng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Thái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337993"/>
                  </a:ext>
                </a:extLst>
              </a:tr>
              <a:tr h="431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Không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Làm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Gì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Cả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(DN)</a:t>
                      </a:r>
                    </a:p>
                  </a:txBody>
                  <a:tcPr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1, 2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474114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Sửa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chữa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nhỏ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2,3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982882"/>
                  </a:ext>
                </a:extLst>
              </a:tr>
              <a:tr h="413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Sửa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chữa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đáng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kể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3,4,5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406225"/>
                  </a:ext>
                </a:extLst>
              </a:tr>
              <a:tr h="5225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Sửa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chữa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lớn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phục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hồi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4,5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914853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thế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mới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4,5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095323"/>
                  </a:ext>
                </a:extLst>
              </a:tr>
              <a:tr h="4680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đổi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mới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>
                          <a:effectLst/>
                        </a:rPr>
                        <a:t>4,5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646094"/>
                  </a:ext>
                </a:extLst>
              </a:tr>
              <a:tr h="468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Tiến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hành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kiểm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thẩm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định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vật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lý</a:t>
                      </a:r>
                    </a:p>
                  </a:txBody>
                  <a:tcPr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3,4,5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81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283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Đánh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Giá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Tình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Trạng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–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Mô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Phỏng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5A4B21-DB13-6D1D-6508-22050BC0C6D8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741D02-B352-F42E-2F90-288D83593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B3671A86-DE34-229C-1D5E-1E06C91DE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77212B-806B-2663-A576-95F6FEC2C9E5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CD7ED3-EE9C-4016-2675-66F308AD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107A-F0CE-4277-9033-2A4DC29D97E0}" type="datetime1">
              <a:rPr lang="en-PH" smtClean="0"/>
              <a:t>15/04/2023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0486-760A-53D4-32DE-519FBC1BB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85E84-3814-FD38-49DD-74AA4B07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13</a:t>
            </a:fld>
            <a:endParaRPr lang="en-P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8B4ED6-7192-2314-9877-56E58CE11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13" y="1109411"/>
            <a:ext cx="10760372" cy="4511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8FBE85-382E-9EBA-2E9B-D4BA90513ECC}"/>
              </a:ext>
            </a:extLst>
          </p:cNvPr>
          <p:cNvSpPr txBox="1"/>
          <p:nvPr/>
        </p:nvSpPr>
        <p:spPr>
          <a:xfrm>
            <a:off x="838200" y="56658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https://namkyodai.github.io/cases/tdd.html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27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Quản Lý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Rủi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Do và Risk and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Khả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Năng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Phục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Hồi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493867-D189-379A-3E83-CB82617A162E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63BDF0-22AA-8631-2971-80A2A0132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0" name="Picture 9" descr="Logo&#10;&#10;Description automatically generated">
              <a:extLst>
                <a:ext uri="{FF2B5EF4-FFF2-40B4-BE49-F238E27FC236}">
                  <a16:creationId xmlns:a16="http://schemas.microsoft.com/office/drawing/2014/main" id="{F77C1B47-35C8-142C-12C2-502A5F193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FC918E-B4A8-B0AB-9800-614207C5D343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30C7E06-6D63-1F42-E73E-BF0D855454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72" y="999884"/>
            <a:ext cx="9282871" cy="4208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3D214E-1D5E-86E4-E032-0C7C00756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075" y="5517878"/>
            <a:ext cx="4892464" cy="32006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E42C55-3584-1103-A3AE-51570520A8E8}"/>
              </a:ext>
            </a:extLst>
          </p:cNvPr>
          <p:cNvCxnSpPr/>
          <p:nvPr/>
        </p:nvCxnSpPr>
        <p:spPr>
          <a:xfrm flipV="1">
            <a:off x="3472543" y="5921829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343670-15F6-40A8-2010-EA1C6ADCBE4B}"/>
              </a:ext>
            </a:extLst>
          </p:cNvPr>
          <p:cNvSpPr txBox="1"/>
          <p:nvPr/>
        </p:nvSpPr>
        <p:spPr>
          <a:xfrm>
            <a:off x="2906486" y="6150429"/>
            <a:ext cx="100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Rủi</a:t>
            </a:r>
            <a:r>
              <a:rPr lang="en-US" dirty="0"/>
              <a:t> do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D5A52B-A08E-384E-DD1E-89B20763562B}"/>
              </a:ext>
            </a:extLst>
          </p:cNvPr>
          <p:cNvCxnSpPr/>
          <p:nvPr/>
        </p:nvCxnSpPr>
        <p:spPr>
          <a:xfrm flipV="1">
            <a:off x="4408715" y="5918942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CBFE35-FEAC-8603-CBB0-ABC55BB0FB9D}"/>
              </a:ext>
            </a:extLst>
          </p:cNvPr>
          <p:cNvSpPr txBox="1"/>
          <p:nvPr/>
        </p:nvSpPr>
        <p:spPr>
          <a:xfrm>
            <a:off x="3842658" y="6147542"/>
            <a:ext cx="100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cơ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0DFA29-054B-A1B4-BA2B-5EBF90CADD9D}"/>
              </a:ext>
            </a:extLst>
          </p:cNvPr>
          <p:cNvCxnSpPr/>
          <p:nvPr/>
        </p:nvCxnSpPr>
        <p:spPr>
          <a:xfrm flipV="1">
            <a:off x="5780314" y="5918942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6E64F69-B8DD-A5E4-C0BB-178AFD1C89E2}"/>
              </a:ext>
            </a:extLst>
          </p:cNvPr>
          <p:cNvSpPr txBox="1"/>
          <p:nvPr/>
        </p:nvSpPr>
        <p:spPr>
          <a:xfrm>
            <a:off x="5181599" y="6147542"/>
            <a:ext cx="137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FFE4C-AD4F-83EE-5AAD-ACBC85B3D911}"/>
              </a:ext>
            </a:extLst>
          </p:cNvPr>
          <p:cNvCxnSpPr/>
          <p:nvPr/>
        </p:nvCxnSpPr>
        <p:spPr>
          <a:xfrm flipV="1">
            <a:off x="7478479" y="5916055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E54760D-4B5E-7889-E5C6-7503AACDACA2}"/>
              </a:ext>
            </a:extLst>
          </p:cNvPr>
          <p:cNvSpPr txBox="1"/>
          <p:nvPr/>
        </p:nvSpPr>
        <p:spPr>
          <a:xfrm>
            <a:off x="6879764" y="6144655"/>
            <a:ext cx="137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8A430-9D27-73BC-D56B-FBC0D1A21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4CD2-47F8-4936-BEEB-CF25A1637290}" type="datetime1">
              <a:rPr lang="en-PH" smtClean="0"/>
              <a:t>15/04/2023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BA9CD-50D6-BCDD-2930-390B04481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185D41-EEC3-5DC7-C4CC-1DEB9D5B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639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Rủi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Do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9F7835-EF41-3CB8-9AAF-87D432C03001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A89477-2550-2AB2-A20C-FB67CE2D5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B4121663-9801-1E90-E055-78DBCCD2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C7336C-841E-D904-DF73-A8E67DB05D33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F11F8-EB0F-9537-F1CA-969E22C07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49E4-13E0-4F84-AEE2-EB82EA2731B9}" type="datetime1">
              <a:rPr lang="en-PH" smtClean="0"/>
              <a:t>15/04/2023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1EB93-BDBC-1131-D1C7-7D9B402B4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70E60-8A3C-657E-AD5C-DC33E517B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15</a:t>
            </a:fld>
            <a:endParaRPr lang="en-P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DD2AFF-E2B7-CB19-B693-CFDAFA822CF7}"/>
              </a:ext>
            </a:extLst>
          </p:cNvPr>
          <p:cNvSpPr/>
          <p:nvPr/>
        </p:nvSpPr>
        <p:spPr>
          <a:xfrm>
            <a:off x="2045459" y="2748895"/>
            <a:ext cx="1783976" cy="170329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RỦI DO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8AC308-EB0E-210A-8D76-E259BE4EB2FA}"/>
              </a:ext>
            </a:extLst>
          </p:cNvPr>
          <p:cNvSpPr/>
          <p:nvPr/>
        </p:nvSpPr>
        <p:spPr>
          <a:xfrm>
            <a:off x="2356689" y="1142083"/>
            <a:ext cx="1197758" cy="11821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Nguyên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nhân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tự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nhiên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8F3777-768D-8ED7-2D87-44EDE8B62817}"/>
              </a:ext>
            </a:extLst>
          </p:cNvPr>
          <p:cNvSpPr/>
          <p:nvPr/>
        </p:nvSpPr>
        <p:spPr>
          <a:xfrm>
            <a:off x="2334918" y="4911813"/>
            <a:ext cx="1197757" cy="11821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Thiết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kế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26BB95-1939-9C47-0BBD-069C78924979}"/>
              </a:ext>
            </a:extLst>
          </p:cNvPr>
          <p:cNvSpPr/>
          <p:nvPr/>
        </p:nvSpPr>
        <p:spPr>
          <a:xfrm>
            <a:off x="357701" y="3060020"/>
            <a:ext cx="1201435" cy="118215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Trình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độ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quản</a:t>
            </a:r>
            <a:r>
              <a:rPr lang="en-US" sz="1600" dirty="0">
                <a:solidFill>
                  <a:schemeClr val="tx1"/>
                </a:solidFill>
              </a:rPr>
              <a:t> lý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5519D0-670F-BDC9-C4C4-BBC7AC3A6B55}"/>
              </a:ext>
            </a:extLst>
          </p:cNvPr>
          <p:cNvSpPr/>
          <p:nvPr/>
        </p:nvSpPr>
        <p:spPr>
          <a:xfrm>
            <a:off x="4293986" y="3109411"/>
            <a:ext cx="1197757" cy="118215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Khai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thác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sử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dụng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26E95C-1AA9-03BF-FCB1-AE2534BCA297}"/>
              </a:ext>
            </a:extLst>
          </p:cNvPr>
          <p:cNvSpPr/>
          <p:nvPr/>
        </p:nvSpPr>
        <p:spPr>
          <a:xfrm>
            <a:off x="934188" y="1698192"/>
            <a:ext cx="1201435" cy="11821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Các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yếu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tố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khác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EA72E-6ED4-4A85-C2FD-92ACAF3D3112}"/>
              </a:ext>
            </a:extLst>
          </p:cNvPr>
          <p:cNvSpPr/>
          <p:nvPr/>
        </p:nvSpPr>
        <p:spPr>
          <a:xfrm>
            <a:off x="3772863" y="1709621"/>
            <a:ext cx="1197758" cy="11821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Tình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trạng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tài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sản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8E9C22-7173-0B36-7AB7-F8996C8A0A34}"/>
              </a:ext>
            </a:extLst>
          </p:cNvPr>
          <p:cNvSpPr/>
          <p:nvPr/>
        </p:nvSpPr>
        <p:spPr>
          <a:xfrm>
            <a:off x="3824953" y="4509200"/>
            <a:ext cx="1197757" cy="11821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 </a:t>
            </a:r>
            <a:r>
              <a:rPr lang="en-US" sz="1600" dirty="0" err="1">
                <a:solidFill>
                  <a:schemeClr val="tx1"/>
                </a:solidFill>
              </a:rPr>
              <a:t>toàn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18295F7-0C3A-6FD4-DA6B-3C9726421115}"/>
              </a:ext>
            </a:extLst>
          </p:cNvPr>
          <p:cNvSpPr/>
          <p:nvPr/>
        </p:nvSpPr>
        <p:spPr>
          <a:xfrm>
            <a:off x="889106" y="4393371"/>
            <a:ext cx="1201435" cy="118215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Sức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chứa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33AAB95-A672-9EF5-8995-3605E9029606}"/>
              </a:ext>
            </a:extLst>
          </p:cNvPr>
          <p:cNvSpPr/>
          <p:nvPr/>
        </p:nvSpPr>
        <p:spPr>
          <a:xfrm rot="5400000">
            <a:off x="2790490" y="2271234"/>
            <a:ext cx="293914" cy="38011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00A23CD-17E0-68E5-E13D-85B0B18D4B3A}"/>
              </a:ext>
            </a:extLst>
          </p:cNvPr>
          <p:cNvSpPr/>
          <p:nvPr/>
        </p:nvSpPr>
        <p:spPr>
          <a:xfrm rot="16200000">
            <a:off x="2790490" y="4577846"/>
            <a:ext cx="293914" cy="38011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EEB3E80-E153-18E3-780D-71A9456AC256}"/>
              </a:ext>
            </a:extLst>
          </p:cNvPr>
          <p:cNvSpPr/>
          <p:nvPr/>
        </p:nvSpPr>
        <p:spPr>
          <a:xfrm rot="10800000">
            <a:off x="4010958" y="3497578"/>
            <a:ext cx="293914" cy="38011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5865E35-FCD8-9EA1-5E37-DDE0B0F6BB07}"/>
              </a:ext>
            </a:extLst>
          </p:cNvPr>
          <p:cNvSpPr/>
          <p:nvPr/>
        </p:nvSpPr>
        <p:spPr>
          <a:xfrm>
            <a:off x="1548251" y="3443554"/>
            <a:ext cx="293914" cy="38011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3F4CD14-670B-BAE4-9D50-2202A841EA51}"/>
              </a:ext>
            </a:extLst>
          </p:cNvPr>
          <p:cNvSpPr/>
          <p:nvPr/>
        </p:nvSpPr>
        <p:spPr>
          <a:xfrm rot="19288834">
            <a:off x="1892831" y="4308256"/>
            <a:ext cx="293914" cy="38011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1C5F0D1-5EDC-493A-9628-7F4F38373BFF}"/>
              </a:ext>
            </a:extLst>
          </p:cNvPr>
          <p:cNvSpPr/>
          <p:nvPr/>
        </p:nvSpPr>
        <p:spPr>
          <a:xfrm rot="8196694">
            <a:off x="3688882" y="2615563"/>
            <a:ext cx="293914" cy="38011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39F8BB2-C3BF-37D7-EC8E-C0D2BBB7C0CB}"/>
              </a:ext>
            </a:extLst>
          </p:cNvPr>
          <p:cNvSpPr/>
          <p:nvPr/>
        </p:nvSpPr>
        <p:spPr>
          <a:xfrm rot="2516253">
            <a:off x="1921811" y="2591644"/>
            <a:ext cx="293914" cy="38011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7728771-B8EA-DE69-27B6-BA1DE47C3F31}"/>
              </a:ext>
            </a:extLst>
          </p:cNvPr>
          <p:cNvSpPr/>
          <p:nvPr/>
        </p:nvSpPr>
        <p:spPr>
          <a:xfrm rot="13674623">
            <a:off x="3788912" y="4378906"/>
            <a:ext cx="293914" cy="38011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" name="Plaque 6">
            <a:extLst>
              <a:ext uri="{FF2B5EF4-FFF2-40B4-BE49-F238E27FC236}">
                <a16:creationId xmlns:a16="http://schemas.microsoft.com/office/drawing/2014/main" id="{6D364282-5C03-E090-813D-B8A7BC86E120}"/>
              </a:ext>
            </a:extLst>
          </p:cNvPr>
          <p:cNvSpPr/>
          <p:nvPr/>
        </p:nvSpPr>
        <p:spPr>
          <a:xfrm>
            <a:off x="6096000" y="1705879"/>
            <a:ext cx="1197757" cy="1023440"/>
          </a:xfrm>
          <a:prstGeom prst="plaqu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Rủi</a:t>
            </a:r>
            <a:r>
              <a:rPr lang="en-US" sz="2200" dirty="0"/>
              <a:t> Do</a:t>
            </a:r>
          </a:p>
        </p:txBody>
      </p:sp>
      <p:sp>
        <p:nvSpPr>
          <p:cNvPr id="9" name="Plaque 8">
            <a:extLst>
              <a:ext uri="{FF2B5EF4-FFF2-40B4-BE49-F238E27FC236}">
                <a16:creationId xmlns:a16="http://schemas.microsoft.com/office/drawing/2014/main" id="{64355D24-47B0-AC5A-8A13-03B3EB87241F}"/>
              </a:ext>
            </a:extLst>
          </p:cNvPr>
          <p:cNvSpPr/>
          <p:nvPr/>
        </p:nvSpPr>
        <p:spPr>
          <a:xfrm>
            <a:off x="7655463" y="1705879"/>
            <a:ext cx="1197757" cy="1023440"/>
          </a:xfrm>
          <a:prstGeom prst="plaque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err="1">
                <a:solidFill>
                  <a:schemeClr val="tx1"/>
                </a:solidFill>
              </a:rPr>
              <a:t>Nguy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Cơ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38" name="Plaque 37">
            <a:extLst>
              <a:ext uri="{FF2B5EF4-FFF2-40B4-BE49-F238E27FC236}">
                <a16:creationId xmlns:a16="http://schemas.microsoft.com/office/drawing/2014/main" id="{813F89BE-AE33-636E-70E1-2D6B36ED89DD}"/>
              </a:ext>
            </a:extLst>
          </p:cNvPr>
          <p:cNvSpPr/>
          <p:nvPr/>
        </p:nvSpPr>
        <p:spPr>
          <a:xfrm>
            <a:off x="9056135" y="1668143"/>
            <a:ext cx="1197757" cy="1023440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err="1">
                <a:solidFill>
                  <a:schemeClr val="tx1"/>
                </a:solidFill>
              </a:rPr>
              <a:t>Tính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Tổn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Thương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39" name="Plaque 38">
            <a:extLst>
              <a:ext uri="{FF2B5EF4-FFF2-40B4-BE49-F238E27FC236}">
                <a16:creationId xmlns:a16="http://schemas.microsoft.com/office/drawing/2014/main" id="{A12E98B2-0A34-0D9C-5570-36631ACA20B0}"/>
              </a:ext>
            </a:extLst>
          </p:cNvPr>
          <p:cNvSpPr/>
          <p:nvPr/>
        </p:nvSpPr>
        <p:spPr>
          <a:xfrm>
            <a:off x="10487238" y="1661115"/>
            <a:ext cx="1197757" cy="1023440"/>
          </a:xfrm>
          <a:prstGeom prst="plaqu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err="1"/>
              <a:t>Hậu</a:t>
            </a:r>
            <a:r>
              <a:rPr lang="en-US" sz="1900" dirty="0"/>
              <a:t> </a:t>
            </a:r>
            <a:r>
              <a:rPr lang="en-US" sz="1900" dirty="0" err="1"/>
              <a:t>Quả</a:t>
            </a:r>
            <a:endParaRPr lang="en-US" sz="1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693375-7590-A9A3-C3B3-544B4D2B4B44}"/>
              </a:ext>
            </a:extLst>
          </p:cNvPr>
          <p:cNvSpPr txBox="1"/>
          <p:nvPr/>
        </p:nvSpPr>
        <p:spPr>
          <a:xfrm>
            <a:off x="7218729" y="2033851"/>
            <a:ext cx="55764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0A7622-7DD4-A688-85BB-C1FE54CB667E}"/>
              </a:ext>
            </a:extLst>
          </p:cNvPr>
          <p:cNvSpPr txBox="1"/>
          <p:nvPr/>
        </p:nvSpPr>
        <p:spPr>
          <a:xfrm>
            <a:off x="8674740" y="1978470"/>
            <a:ext cx="55764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269671-ED4A-462D-6C84-9125660C8D04}"/>
              </a:ext>
            </a:extLst>
          </p:cNvPr>
          <p:cNvSpPr txBox="1"/>
          <p:nvPr/>
        </p:nvSpPr>
        <p:spPr>
          <a:xfrm>
            <a:off x="10091768" y="1978470"/>
            <a:ext cx="55764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8921F5-50AF-FDC7-343E-C0B41FA9BEE0}"/>
              </a:ext>
            </a:extLst>
          </p:cNvPr>
          <p:cNvSpPr txBox="1"/>
          <p:nvPr/>
        </p:nvSpPr>
        <p:spPr>
          <a:xfrm>
            <a:off x="6096000" y="3222171"/>
            <a:ext cx="5738299" cy="2123658"/>
          </a:xfrm>
          <a:prstGeom prst="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“</a:t>
            </a:r>
            <a:r>
              <a:rPr lang="en-US" sz="2200" b="1" i="1" dirty="0" err="1">
                <a:solidFill>
                  <a:schemeClr val="accent4">
                    <a:lumMod val="75000"/>
                  </a:schemeClr>
                </a:solidFill>
              </a:rPr>
              <a:t>Tính</a:t>
            </a:r>
            <a:r>
              <a:rPr lang="en-US" sz="22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b="1" i="1" dirty="0" err="1">
                <a:solidFill>
                  <a:schemeClr val="accent4">
                    <a:lumMod val="75000"/>
                  </a:schemeClr>
                </a:solidFill>
              </a:rPr>
              <a:t>Tổn</a:t>
            </a:r>
            <a:r>
              <a:rPr lang="en-US" sz="22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b="1" i="1" dirty="0" err="1">
                <a:solidFill>
                  <a:schemeClr val="accent4">
                    <a:lumMod val="75000"/>
                  </a:schemeClr>
                </a:solidFill>
              </a:rPr>
              <a:t>Thương</a:t>
            </a:r>
            <a:r>
              <a:rPr lang="en-US" sz="22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được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định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nghĩa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bởi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các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yếu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tố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vật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lý,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xã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hội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kinh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tế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và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môi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trường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hoặc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là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một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quá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trình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mà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làm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tăng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lên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khả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năng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mẫn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cảm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của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một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cá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thể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một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cộng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đồng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một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hay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nhiều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tài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sản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hoặc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một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hay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nhiều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hệ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thống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trước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/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với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tác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động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của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nguy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cơ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.”</a:t>
            </a:r>
          </a:p>
        </p:txBody>
      </p:sp>
      <p:sp>
        <p:nvSpPr>
          <p:cNvPr id="46" name="TextBox 45">
            <a:hlinkClick r:id="rId6"/>
            <a:extLst>
              <a:ext uri="{FF2B5EF4-FFF2-40B4-BE49-F238E27FC236}">
                <a16:creationId xmlns:a16="http://schemas.microsoft.com/office/drawing/2014/main" id="{9DE9EAC0-9177-87AC-448C-096FC563FBA3}"/>
              </a:ext>
            </a:extLst>
          </p:cNvPr>
          <p:cNvSpPr txBox="1"/>
          <p:nvPr/>
        </p:nvSpPr>
        <p:spPr>
          <a:xfrm>
            <a:off x="6095999" y="556560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https://climateknowledgeportal.worldbank.org/country/vietnam/vulnerability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8109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Rủi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Do và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Khả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Năng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Phục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Hồi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357BE-6940-8B0A-A8F9-311887D6CDA3}"/>
              </a:ext>
            </a:extLst>
          </p:cNvPr>
          <p:cNvSpPr txBox="1"/>
          <p:nvPr/>
        </p:nvSpPr>
        <p:spPr>
          <a:xfrm>
            <a:off x="426611" y="1312964"/>
            <a:ext cx="3829984" cy="4686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Tài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sản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có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thể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bị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hư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hại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hoặc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bị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phá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hủy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ở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mức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độ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khác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nhau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và ở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nhiều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nơi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khác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nhau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Cần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huy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động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một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lượng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tiền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và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tài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nguyên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lớn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trong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một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khoảng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thời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gian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ngắn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Mức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độ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tác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động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khác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nhau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đòi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hỏi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sự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quan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tâm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của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nhiều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ban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ngành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và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đơn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vị</a:t>
            </a:r>
            <a:endParaRPr lang="en-US" sz="1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Sự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sẵn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sàng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của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các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tổ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chức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Mức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độ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ổn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định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và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khả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năng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phục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vụ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qua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các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hoạt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động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khôi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phục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còn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phụ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thuộc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vào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các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diễn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biến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thiên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tai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trong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tương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lai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Mô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phỏng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/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mô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hình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hóa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công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tác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khôi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phục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đòi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hỏi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một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phương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pháp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đo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lường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rủi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do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tốt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cộng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với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mô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hình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toán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tối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ưu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Cần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có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một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lượng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dữ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liệu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đủ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lớn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để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có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thể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mô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phỏng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theo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các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tình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huống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cũng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như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mô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phỏng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diễn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tiến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thực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tế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4FF08-A16F-8EF9-2B2E-ECE18DE4E05A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F157C8-CE1E-4A7B-B938-9B7703C65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0" name="Picture 9" descr="Logo&#10;&#10;Description automatically generated">
              <a:extLst>
                <a:ext uri="{FF2B5EF4-FFF2-40B4-BE49-F238E27FC236}">
                  <a16:creationId xmlns:a16="http://schemas.microsoft.com/office/drawing/2014/main" id="{277F034A-E1E7-F7DE-A14D-A3603B6FC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BC2B0F-0D74-0BFD-0202-13EDF3A408D0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18B2B08B-6B2E-D596-D42D-1D4E2B35AF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66212" y="1312964"/>
            <a:ext cx="7680333" cy="470703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6CC45D-C708-26FC-B669-FD74644C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749-DD0C-46A9-89AE-BE331618BF21}" type="datetime1">
              <a:rPr lang="en-PH" smtClean="0"/>
              <a:t>15/04/2023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B45C1-365B-4C48-A1A4-04C9F634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D9318-3205-3834-D8C1-14086DA3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29090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Hệ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Thống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Cấp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Bậc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Sự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Tác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Động</a:t>
            </a: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4FF08-A16F-8EF9-2B2E-ECE18DE4E05A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F157C8-CE1E-4A7B-B938-9B7703C65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0" name="Picture 9" descr="Logo&#10;&#10;Description automatically generated">
              <a:extLst>
                <a:ext uri="{FF2B5EF4-FFF2-40B4-BE49-F238E27FC236}">
                  <a16:creationId xmlns:a16="http://schemas.microsoft.com/office/drawing/2014/main" id="{277F034A-E1E7-F7DE-A14D-A3603B6FC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BC2B0F-0D74-0BFD-0202-13EDF3A408D0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6CC45D-C708-26FC-B669-FD74644C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749-DD0C-46A9-89AE-BE331618BF21}" type="datetime1">
              <a:rPr lang="en-PH" smtClean="0"/>
              <a:t>15/04/2023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B45C1-365B-4C48-A1A4-04C9F634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D9318-3205-3834-D8C1-14086DA3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17</a:t>
            </a:fld>
            <a:endParaRPr lang="en-PH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B12233F3-1B6E-2BB1-BCE8-59A1A18F1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529847"/>
              </p:ext>
            </p:extLst>
          </p:nvPr>
        </p:nvGraphicFramePr>
        <p:xfrm>
          <a:off x="482601" y="1307495"/>
          <a:ext cx="1115423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8714">
                  <a:extLst>
                    <a:ext uri="{9D8B030D-6E8A-4147-A177-3AD203B41FA5}">
                      <a16:colId xmlns:a16="http://schemas.microsoft.com/office/drawing/2014/main" val="397941431"/>
                    </a:ext>
                  </a:extLst>
                </a:gridCol>
                <a:gridCol w="5889172">
                  <a:extLst>
                    <a:ext uri="{9D8B030D-6E8A-4147-A177-3AD203B41FA5}">
                      <a16:colId xmlns:a16="http://schemas.microsoft.com/office/drawing/2014/main" val="2613961781"/>
                    </a:ext>
                  </a:extLst>
                </a:gridCol>
                <a:gridCol w="3396344">
                  <a:extLst>
                    <a:ext uri="{9D8B030D-6E8A-4147-A177-3AD203B41FA5}">
                      <a16:colId xmlns:a16="http://schemas.microsoft.com/office/drawing/2014/main" val="240130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Nhóm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Bị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Ảnh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Hưởng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Định </a:t>
                      </a:r>
                      <a:r>
                        <a:rPr lang="en-US" dirty="0" err="1"/>
                        <a:t>Nghĩa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419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Chủ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Đầu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Tư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nhóm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người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chịu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quyết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định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đến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việc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thay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đổi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vật</a:t>
                      </a:r>
                      <a:r>
                        <a:rPr lang="en-US" dirty="0"/>
                        <a:t> lý </a:t>
                      </a:r>
                      <a:r>
                        <a:rPr lang="en-US" dirty="0" err="1"/>
                        <a:t>với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tài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sản</a:t>
                      </a:r>
                      <a:r>
                        <a:rPr lang="en-US" dirty="0"/>
                        <a:t> và </a:t>
                      </a:r>
                      <a:r>
                        <a:rPr lang="en-US" dirty="0" err="1"/>
                        <a:t>tình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 </a:t>
                      </a:r>
                      <a:r>
                        <a:rPr lang="en-US" dirty="0" err="1"/>
                        <a:t>quản</a:t>
                      </a:r>
                      <a:r>
                        <a:rPr lang="en-US" dirty="0"/>
                        <a:t> lý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842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Người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Sử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Dụng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nhóm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người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tài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sản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Lái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xe</a:t>
                      </a:r>
                      <a:r>
                        <a:rPr lang="en-US" dirty="0"/>
                        <a:t> hay </a:t>
                      </a:r>
                      <a:r>
                        <a:rPr lang="en-US" dirty="0" err="1"/>
                        <a:t>hành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con </a:t>
                      </a:r>
                      <a:r>
                        <a:rPr lang="en-US" dirty="0" err="1"/>
                        <a:t>đường</a:t>
                      </a:r>
                      <a:r>
                        <a:rPr lang="en-US" dirty="0"/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Khán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vận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Người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bộ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trong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việc</a:t>
                      </a:r>
                      <a:r>
                        <a:rPr lang="en-US" dirty="0"/>
                        <a:t> hay </a:t>
                      </a:r>
                      <a:r>
                        <a:rPr lang="en-US" dirty="0" err="1"/>
                        <a:t>trên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hè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544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Nhóm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Bị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Ảnh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Hưởng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Trực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Tiếp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nhóm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người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chịu</a:t>
                      </a:r>
                      <a:r>
                        <a:rPr lang="en-US" dirty="0"/>
                        <a:t> tác </a:t>
                      </a:r>
                      <a:r>
                        <a:rPr lang="en-US" dirty="0" err="1"/>
                        <a:t>động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tiếp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hưởng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đến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từ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quyết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định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thay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đổi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vật</a:t>
                      </a:r>
                      <a:r>
                        <a:rPr lang="en-US" dirty="0"/>
                        <a:t> lý hay </a:t>
                      </a:r>
                      <a:r>
                        <a:rPr lang="en-US" dirty="0" err="1"/>
                        <a:t>việc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tài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sản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công</a:t>
                      </a:r>
                      <a:r>
                        <a:rPr lang="en-US" dirty="0"/>
                        <a:t> ty hay nhà </a:t>
                      </a:r>
                      <a:r>
                        <a:rPr lang="en-US" dirty="0" err="1"/>
                        <a:t>hàng</a:t>
                      </a:r>
                      <a:r>
                        <a:rPr lang="en-US" dirty="0"/>
                        <a:t> ở </a:t>
                      </a:r>
                      <a:r>
                        <a:rPr lang="en-US" dirty="0" err="1"/>
                        <a:t>gần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đường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Người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sống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đường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chịu</a:t>
                      </a:r>
                      <a:r>
                        <a:rPr lang="en-US" dirty="0"/>
                        <a:t> tác </a:t>
                      </a:r>
                      <a:r>
                        <a:rPr lang="en-US" dirty="0" err="1"/>
                        <a:t>động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từ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tiếng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ồn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cộ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11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Nhóm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Bị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Ảnh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Hưởng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Gián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Tiếp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nhóm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người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chịu</a:t>
                      </a:r>
                      <a:r>
                        <a:rPr lang="en-US" dirty="0"/>
                        <a:t> tác </a:t>
                      </a:r>
                      <a:r>
                        <a:rPr lang="en-US" dirty="0" err="1"/>
                        <a:t>động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gián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tiếp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hưởng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đến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từ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quyết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định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thay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đổi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vật</a:t>
                      </a:r>
                      <a:r>
                        <a:rPr lang="en-US" dirty="0"/>
                        <a:t> lý hay </a:t>
                      </a:r>
                      <a:r>
                        <a:rPr lang="en-US" dirty="0" err="1"/>
                        <a:t>việc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tài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sản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438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18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Hệ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Thống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Cấp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Bậc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Sự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Tác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Động</a:t>
            </a: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4FF08-A16F-8EF9-2B2E-ECE18DE4E05A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F157C8-CE1E-4A7B-B938-9B7703C65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0" name="Picture 9" descr="Logo&#10;&#10;Description automatically generated">
              <a:extLst>
                <a:ext uri="{FF2B5EF4-FFF2-40B4-BE49-F238E27FC236}">
                  <a16:creationId xmlns:a16="http://schemas.microsoft.com/office/drawing/2014/main" id="{277F034A-E1E7-F7DE-A14D-A3603B6FC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BC2B0F-0D74-0BFD-0202-13EDF3A408D0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6CC45D-C708-26FC-B669-FD74644C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749-DD0C-46A9-89AE-BE331618BF21}" type="datetime1">
              <a:rPr lang="en-PH" smtClean="0"/>
              <a:t>15/04/2023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B45C1-365B-4C48-A1A4-04C9F634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D9318-3205-3834-D8C1-14086DA3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18</a:t>
            </a:fld>
            <a:endParaRPr lang="en-PH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B12233F3-1B6E-2BB1-BCE8-59A1A18F1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62723"/>
              </p:ext>
            </p:extLst>
          </p:nvPr>
        </p:nvGraphicFramePr>
        <p:xfrm>
          <a:off x="482601" y="1307495"/>
          <a:ext cx="5885542" cy="488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599">
                  <a:extLst>
                    <a:ext uri="{9D8B030D-6E8A-4147-A177-3AD203B41FA5}">
                      <a16:colId xmlns:a16="http://schemas.microsoft.com/office/drawing/2014/main" val="397941431"/>
                    </a:ext>
                  </a:extLst>
                </a:gridCol>
                <a:gridCol w="2002971">
                  <a:extLst>
                    <a:ext uri="{9D8B030D-6E8A-4147-A177-3AD203B41FA5}">
                      <a16:colId xmlns:a16="http://schemas.microsoft.com/office/drawing/2014/main" val="2613961781"/>
                    </a:ext>
                  </a:extLst>
                </a:gridCol>
                <a:gridCol w="2002972">
                  <a:extLst>
                    <a:ext uri="{9D8B030D-6E8A-4147-A177-3AD203B41FA5}">
                      <a16:colId xmlns:a16="http://schemas.microsoft.com/office/drawing/2014/main" val="228873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Nhóm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Bị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Ảnh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Hưởng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Cấp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Bậc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Cấp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Bậc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419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Chủ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Đầu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Tư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Cấp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Độ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Phục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Vụ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Sự</a:t>
                      </a:r>
                      <a:r>
                        <a:rPr lang="en-US" sz="1400" dirty="0"/>
                        <a:t> Can </a:t>
                      </a:r>
                      <a:r>
                        <a:rPr lang="en-US" sz="1400" dirty="0" err="1"/>
                        <a:t>Thiệp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Nhân</a:t>
                      </a:r>
                      <a:r>
                        <a:rPr lang="en-US" sz="1400" dirty="0"/>
                        <a:t> Công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842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Vật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793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Máy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Móc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Thiết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Bị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384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Người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Sử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Dụng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 </a:t>
                      </a:r>
                      <a:r>
                        <a:rPr lang="en-US" sz="1400" dirty="0" err="1"/>
                        <a:t>Toàn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Hư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Hại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Tài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Sản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544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Thương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Tật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890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Tử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Vong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728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Hiệu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Quả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Sử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Dụng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Công </a:t>
                      </a:r>
                      <a:r>
                        <a:rPr lang="en-US" sz="1400" dirty="0" err="1"/>
                        <a:t>Việc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110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Giải</a:t>
                      </a:r>
                      <a:r>
                        <a:rPr lang="en-US" sz="1400" dirty="0"/>
                        <a:t> Trí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438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Vận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Hành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31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Bảo </a:t>
                      </a:r>
                      <a:r>
                        <a:rPr lang="en-US" sz="1400" dirty="0" err="1"/>
                        <a:t>Trì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969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Chất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Lượng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Vận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Hành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Vật</a:t>
                      </a:r>
                      <a:r>
                        <a:rPr lang="en-US" sz="1400" dirty="0"/>
                        <a:t> Lý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004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Tâm Lý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308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Bảo </a:t>
                      </a:r>
                      <a:r>
                        <a:rPr lang="en-US" sz="1400" dirty="0" err="1"/>
                        <a:t>vệ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Môi</a:t>
                      </a:r>
                      <a:r>
                        <a:rPr lang="en-US" sz="1400" dirty="0"/>
                        <a:t> Trường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09249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7FAC34D0-7545-37C3-AA45-EF59C3192F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664"/>
          <a:stretch/>
        </p:blipFill>
        <p:spPr>
          <a:xfrm>
            <a:off x="6466114" y="1307495"/>
            <a:ext cx="5148943" cy="4882366"/>
          </a:xfrm>
          <a:prstGeom prst="rect">
            <a:avLst/>
          </a:prstGeom>
        </p:spPr>
      </p:pic>
      <p:sp>
        <p:nvSpPr>
          <p:cNvPr id="17" name="Trapezoid 16">
            <a:extLst>
              <a:ext uri="{FF2B5EF4-FFF2-40B4-BE49-F238E27FC236}">
                <a16:creationId xmlns:a16="http://schemas.microsoft.com/office/drawing/2014/main" id="{15904F5D-9858-0AD4-1294-5A14383913EB}"/>
              </a:ext>
            </a:extLst>
          </p:cNvPr>
          <p:cNvSpPr/>
          <p:nvPr/>
        </p:nvSpPr>
        <p:spPr>
          <a:xfrm rot="441697">
            <a:off x="7454961" y="2904288"/>
            <a:ext cx="3876044" cy="2963053"/>
          </a:xfrm>
          <a:prstGeom prst="trapezoid">
            <a:avLst>
              <a:gd name="adj" fmla="val 51462"/>
            </a:avLst>
          </a:prstGeom>
          <a:solidFill>
            <a:schemeClr val="accent2">
              <a:lumMod val="40000"/>
              <a:lumOff val="60000"/>
              <a:alpha val="2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0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Hệ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Thống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Cấp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Bậc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Sự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Tác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Động</a:t>
            </a: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4FF08-A16F-8EF9-2B2E-ECE18DE4E05A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F157C8-CE1E-4A7B-B938-9B7703C65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0" name="Picture 9" descr="Logo&#10;&#10;Description automatically generated">
              <a:extLst>
                <a:ext uri="{FF2B5EF4-FFF2-40B4-BE49-F238E27FC236}">
                  <a16:creationId xmlns:a16="http://schemas.microsoft.com/office/drawing/2014/main" id="{277F034A-E1E7-F7DE-A14D-A3603B6FC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BC2B0F-0D74-0BFD-0202-13EDF3A408D0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6CC45D-C708-26FC-B669-FD74644C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749-DD0C-46A9-89AE-BE331618BF21}" type="datetime1">
              <a:rPr lang="en-PH" smtClean="0"/>
              <a:t>15/04/2023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B45C1-365B-4C48-A1A4-04C9F634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D9318-3205-3834-D8C1-14086DA3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19</a:t>
            </a:fld>
            <a:endParaRPr lang="en-PH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B12233F3-1B6E-2BB1-BCE8-59A1A18F1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722779"/>
              </p:ext>
            </p:extLst>
          </p:nvPr>
        </p:nvGraphicFramePr>
        <p:xfrm>
          <a:off x="482601" y="1307495"/>
          <a:ext cx="588554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599">
                  <a:extLst>
                    <a:ext uri="{9D8B030D-6E8A-4147-A177-3AD203B41FA5}">
                      <a16:colId xmlns:a16="http://schemas.microsoft.com/office/drawing/2014/main" val="397941431"/>
                    </a:ext>
                  </a:extLst>
                </a:gridCol>
                <a:gridCol w="2002971">
                  <a:extLst>
                    <a:ext uri="{9D8B030D-6E8A-4147-A177-3AD203B41FA5}">
                      <a16:colId xmlns:a16="http://schemas.microsoft.com/office/drawing/2014/main" val="2613961781"/>
                    </a:ext>
                  </a:extLst>
                </a:gridCol>
                <a:gridCol w="2002972">
                  <a:extLst>
                    <a:ext uri="{9D8B030D-6E8A-4147-A177-3AD203B41FA5}">
                      <a16:colId xmlns:a16="http://schemas.microsoft.com/office/drawing/2014/main" val="228873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Nhóm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Bị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Ảnh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Hưởng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Cấp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Bậc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Cấp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Bậc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419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Nhóm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Bị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Ảnh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Hưởng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Trực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Tiếp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 </a:t>
                      </a:r>
                      <a:r>
                        <a:rPr lang="en-US" sz="1400" dirty="0" err="1"/>
                        <a:t>Toàn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Hư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Hại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Tài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Sản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544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Thương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Tật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890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Tử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Vong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728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Chất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Lượng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Vận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Hành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Vật</a:t>
                      </a:r>
                      <a:r>
                        <a:rPr lang="en-US" sz="1400" dirty="0"/>
                        <a:t> Lý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110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Tâm Lý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438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Bảo </a:t>
                      </a:r>
                      <a:r>
                        <a:rPr lang="en-US" sz="1400" dirty="0" err="1"/>
                        <a:t>vệ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Môi</a:t>
                      </a:r>
                      <a:r>
                        <a:rPr lang="en-US" sz="1400" dirty="0"/>
                        <a:t> Trường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31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/>
                        <a:t>Nhóm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Bị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Ảnh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Hưởng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Gián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Tiếp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An </a:t>
                      </a:r>
                      <a:r>
                        <a:rPr lang="en-US" sz="1400" dirty="0" err="1"/>
                        <a:t>Toàn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Hư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Hại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Tài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Sản</a:t>
                      </a:r>
                      <a:endParaRPr lang="en-US" sz="14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Thương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Tật</a:t>
                      </a:r>
                      <a:endParaRPr lang="en-US" sz="14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Tử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Vong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969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Các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Hoạt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Động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Kinh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Tế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Xã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Hội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Hoàng </a:t>
                      </a:r>
                      <a:r>
                        <a:rPr lang="en-US" sz="1400" dirty="0" err="1"/>
                        <a:t>Hóa</a:t>
                      </a:r>
                      <a:endParaRPr lang="en-US" sz="14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Nhân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Lực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26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Bảo </a:t>
                      </a:r>
                      <a:r>
                        <a:rPr lang="en-US" sz="1400" dirty="0" err="1"/>
                        <a:t>vệ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Môi</a:t>
                      </a:r>
                      <a:r>
                        <a:rPr lang="en-US" sz="1400" dirty="0"/>
                        <a:t> Trường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/>
                        <a:t>CO2, PM10, CO, SO2, Dust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112208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9DDE1A2-40F6-D888-5AAC-819271B51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073" y="1307495"/>
            <a:ext cx="4972320" cy="445008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4C6F23-DFE3-8F27-BEC0-D0913EF41028}"/>
              </a:ext>
            </a:extLst>
          </p:cNvPr>
          <p:cNvSpPr/>
          <p:nvPr/>
        </p:nvSpPr>
        <p:spPr>
          <a:xfrm>
            <a:off x="6422571" y="1197429"/>
            <a:ext cx="5085093" cy="1469571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8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4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 flipH="1">
            <a:off x="7435454" y="4019402"/>
            <a:ext cx="790275" cy="5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sz="3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 flipH="1">
            <a:off x="7598671" y="4530635"/>
            <a:ext cx="22117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packages</a:t>
            </a:r>
            <a:endParaRPr/>
          </a:p>
        </p:txBody>
      </p:sp>
      <p:sp>
        <p:nvSpPr>
          <p:cNvPr id="175" name="Google Shape;175;p6"/>
          <p:cNvSpPr txBox="1"/>
          <p:nvPr/>
        </p:nvSpPr>
        <p:spPr>
          <a:xfrm>
            <a:off x="3401568" y="217627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76;p6">
            <a:extLst>
              <a:ext uri="{FF2B5EF4-FFF2-40B4-BE49-F238E27FC236}">
                <a16:creationId xmlns:a16="http://schemas.microsoft.com/office/drawing/2014/main" id="{1AFED820-EEE6-4EDE-8C0F-2DF2203C0931}"/>
              </a:ext>
            </a:extLst>
          </p:cNvPr>
          <p:cNvSpPr/>
          <p:nvPr/>
        </p:nvSpPr>
        <p:spPr>
          <a:xfrm>
            <a:off x="935844" y="1390936"/>
            <a:ext cx="9375349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Đánh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Giá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Tình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Trạng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Hạ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Tầng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Đô Thị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Đánh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Giá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Nguy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Cơ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Gây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Ra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Rủi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Đánh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Giá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Mức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Độ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Tổn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Thương</a:t>
            </a:r>
            <a:endParaRPr lang="en-US" b="1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Đánh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Giá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Hậu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Quả</a:t>
            </a:r>
            <a:endParaRPr lang="en-US" b="1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Đánh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Giá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Đa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Tiêu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Chí (MCDA)</a:t>
            </a:r>
          </a:p>
        </p:txBody>
      </p:sp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Nội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Dung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E851C-76B5-408F-B6DD-CBF7813AC36D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5A441C-3EA4-423A-9BAD-F3248195E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64B7C8A-0AF8-4888-884E-97273471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20A28-1465-4130-968B-A00451600E48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CBB945-20C2-171C-F3DF-87E80460D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F4145-F4C0-44AC-B35A-EB1F5B2CCC54}" type="datetime1">
              <a:rPr lang="en-PH" smtClean="0"/>
              <a:t>15/04/2023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CD51E3-5DDA-34F1-AF7D-756743CDA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F44F7-3541-AFF6-E8A4-2E9865E9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7734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Cây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Sự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Kiện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(Event Tree) và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Cây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Lỗi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(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Faul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Tree)</a:t>
            </a: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4FF08-A16F-8EF9-2B2E-ECE18DE4E05A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F157C8-CE1E-4A7B-B938-9B7703C65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0" name="Picture 9" descr="Logo&#10;&#10;Description automatically generated">
              <a:extLst>
                <a:ext uri="{FF2B5EF4-FFF2-40B4-BE49-F238E27FC236}">
                  <a16:creationId xmlns:a16="http://schemas.microsoft.com/office/drawing/2014/main" id="{277F034A-E1E7-F7DE-A14D-A3603B6FC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BC2B0F-0D74-0BFD-0202-13EDF3A408D0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6CC45D-C708-26FC-B669-FD74644C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749-DD0C-46A9-89AE-BE331618BF21}" type="datetime1">
              <a:rPr lang="en-PH" smtClean="0"/>
              <a:t>15/04/2023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B45C1-365B-4C48-A1A4-04C9F634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D9318-3205-3834-D8C1-14086DA3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20</a:t>
            </a:fld>
            <a:endParaRPr lang="en-PH"/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C854DEB-D962-8A7F-9E6F-F7243D81FA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9"/>
          <a:stretch/>
        </p:blipFill>
        <p:spPr>
          <a:xfrm>
            <a:off x="3505198" y="1209684"/>
            <a:ext cx="6276051" cy="44410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63458D-02C0-272F-0A59-CFC620F45FA1}"/>
              </a:ext>
            </a:extLst>
          </p:cNvPr>
          <p:cNvSpPr/>
          <p:nvPr/>
        </p:nvSpPr>
        <p:spPr>
          <a:xfrm>
            <a:off x="5873421" y="1209684"/>
            <a:ext cx="462064" cy="205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4E035-F5F2-DA67-442D-BF82DA22BB08}"/>
              </a:ext>
            </a:extLst>
          </p:cNvPr>
          <p:cNvSpPr txBox="1"/>
          <p:nvPr/>
        </p:nvSpPr>
        <p:spPr>
          <a:xfrm>
            <a:off x="5658138" y="1445764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Hệ</a:t>
            </a:r>
            <a:r>
              <a:rPr lang="en-US" sz="1400" dirty="0"/>
              <a:t> </a:t>
            </a:r>
            <a:r>
              <a:rPr lang="en-US" sz="1400" dirty="0" err="1"/>
              <a:t>Thống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AE017-8331-8A11-368B-E2168449AF8A}"/>
              </a:ext>
            </a:extLst>
          </p:cNvPr>
          <p:cNvSpPr txBox="1"/>
          <p:nvPr/>
        </p:nvSpPr>
        <p:spPr>
          <a:xfrm>
            <a:off x="1752594" y="1553485"/>
            <a:ext cx="1140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Hệ</a:t>
            </a:r>
            <a:r>
              <a:rPr lang="en-US" sz="1400" b="1" dirty="0"/>
              <a:t> </a:t>
            </a:r>
            <a:r>
              <a:rPr lang="en-US" sz="1400" b="1" dirty="0" err="1"/>
              <a:t>Thống</a:t>
            </a:r>
            <a:endParaRPr 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749452-9232-DA42-02F5-D3CB50708588}"/>
              </a:ext>
            </a:extLst>
          </p:cNvPr>
          <p:cNvSpPr txBox="1"/>
          <p:nvPr/>
        </p:nvSpPr>
        <p:spPr>
          <a:xfrm>
            <a:off x="1752595" y="2813696"/>
            <a:ext cx="1785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Nhánh</a:t>
            </a:r>
            <a:r>
              <a:rPr lang="en-US" sz="1400" b="1" dirty="0"/>
              <a:t> 1 </a:t>
            </a:r>
            <a:r>
              <a:rPr lang="en-US" sz="1400" b="1" dirty="0" err="1"/>
              <a:t>của</a:t>
            </a:r>
            <a:r>
              <a:rPr lang="en-US" sz="1400" b="1" dirty="0"/>
              <a:t> </a:t>
            </a:r>
            <a:r>
              <a:rPr lang="en-US" sz="1400" b="1" dirty="0" err="1"/>
              <a:t>cây</a:t>
            </a:r>
            <a:endParaRPr lang="en-US" sz="1400" b="1" dirty="0"/>
          </a:p>
          <a:p>
            <a:r>
              <a:rPr lang="en-US" sz="1400" dirty="0"/>
              <a:t>(Công </a:t>
            </a:r>
            <a:r>
              <a:rPr lang="en-US" sz="1400" dirty="0" err="1"/>
              <a:t>Trình</a:t>
            </a:r>
            <a:r>
              <a:rPr lang="en-US" sz="1400" dirty="0"/>
              <a:t>, </a:t>
            </a:r>
            <a:r>
              <a:rPr lang="en-US" sz="1400" dirty="0" err="1"/>
              <a:t>Thiết</a:t>
            </a:r>
            <a:r>
              <a:rPr lang="en-US" sz="1400" dirty="0"/>
              <a:t> </a:t>
            </a:r>
            <a:r>
              <a:rPr lang="en-US" sz="1400" dirty="0" err="1"/>
              <a:t>Bị</a:t>
            </a:r>
            <a:r>
              <a:rPr lang="en-US" sz="14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D0F2F-7DDD-1092-B5D4-D734A754A538}"/>
              </a:ext>
            </a:extLst>
          </p:cNvPr>
          <p:cNvSpPr txBox="1"/>
          <p:nvPr/>
        </p:nvSpPr>
        <p:spPr>
          <a:xfrm>
            <a:off x="1763485" y="3770786"/>
            <a:ext cx="1785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Nhánh</a:t>
            </a:r>
            <a:r>
              <a:rPr lang="en-US" sz="1400" b="1" dirty="0"/>
              <a:t> 2 </a:t>
            </a:r>
            <a:r>
              <a:rPr lang="en-US" sz="1400" b="1" dirty="0" err="1"/>
              <a:t>của</a:t>
            </a:r>
            <a:r>
              <a:rPr lang="en-US" sz="1400" b="1" dirty="0"/>
              <a:t> </a:t>
            </a:r>
            <a:r>
              <a:rPr lang="en-US" sz="1400" b="1" dirty="0" err="1"/>
              <a:t>cây</a:t>
            </a:r>
            <a:endParaRPr lang="en-US" sz="1400" b="1" dirty="0"/>
          </a:p>
          <a:p>
            <a:r>
              <a:rPr lang="en-US" sz="1400" dirty="0"/>
              <a:t>(</a:t>
            </a:r>
            <a:r>
              <a:rPr lang="en-US" sz="1400" dirty="0" err="1"/>
              <a:t>Nguy</a:t>
            </a:r>
            <a:r>
              <a:rPr lang="en-US" sz="1400" dirty="0"/>
              <a:t> </a:t>
            </a:r>
            <a:r>
              <a:rPr lang="en-US" sz="1400" dirty="0" err="1"/>
              <a:t>Cơ</a:t>
            </a:r>
            <a:r>
              <a:rPr lang="en-US" sz="14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A3C5A-74CE-BEB9-9CC7-F430A59657BE}"/>
              </a:ext>
            </a:extLst>
          </p:cNvPr>
          <p:cNvSpPr txBox="1"/>
          <p:nvPr/>
        </p:nvSpPr>
        <p:spPr>
          <a:xfrm>
            <a:off x="1752595" y="4952843"/>
            <a:ext cx="1785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Nhanh</a:t>
            </a:r>
            <a:r>
              <a:rPr lang="en-US" sz="1400" b="1" dirty="0"/>
              <a:t> 3 </a:t>
            </a:r>
            <a:r>
              <a:rPr lang="en-US" sz="1400" b="1" dirty="0" err="1"/>
              <a:t>của</a:t>
            </a:r>
            <a:r>
              <a:rPr lang="en-US" sz="1400" b="1" dirty="0"/>
              <a:t> </a:t>
            </a:r>
            <a:r>
              <a:rPr lang="en-US" sz="1400" b="1" dirty="0" err="1"/>
              <a:t>cây</a:t>
            </a:r>
            <a:endParaRPr lang="en-US" sz="1400" b="1" dirty="0"/>
          </a:p>
          <a:p>
            <a:r>
              <a:rPr lang="en-US" sz="1400" dirty="0" err="1"/>
              <a:t>Nhân</a:t>
            </a:r>
            <a:r>
              <a:rPr lang="en-US" sz="1400" dirty="0"/>
              <a:t> </a:t>
            </a:r>
            <a:r>
              <a:rPr lang="en-US" sz="1400" dirty="0" err="1"/>
              <a:t>Tố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r>
              <a:rPr lang="en-US" sz="1400" dirty="0"/>
              <a:t> </a:t>
            </a:r>
            <a:r>
              <a:rPr lang="en-US" sz="1400" dirty="0" err="1"/>
              <a:t>Hưởng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10070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Cây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Sự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Kiện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(Event Tree) và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Cây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Lỗi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(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Faul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Tree)</a:t>
            </a: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4FF08-A16F-8EF9-2B2E-ECE18DE4E05A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F157C8-CE1E-4A7B-B938-9B7703C65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0" name="Picture 9" descr="Logo&#10;&#10;Description automatically generated">
              <a:extLst>
                <a:ext uri="{FF2B5EF4-FFF2-40B4-BE49-F238E27FC236}">
                  <a16:creationId xmlns:a16="http://schemas.microsoft.com/office/drawing/2014/main" id="{277F034A-E1E7-F7DE-A14D-A3603B6FC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BC2B0F-0D74-0BFD-0202-13EDF3A408D0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6CC45D-C708-26FC-B669-FD74644C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749-DD0C-46A9-89AE-BE331618BF21}" type="datetime1">
              <a:rPr lang="en-PH" smtClean="0"/>
              <a:t>15/04/2023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B45C1-365B-4C48-A1A4-04C9F634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D9318-3205-3834-D8C1-14086DA3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21</a:t>
            </a:fld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63458D-02C0-272F-0A59-CFC620F45FA1}"/>
              </a:ext>
            </a:extLst>
          </p:cNvPr>
          <p:cNvSpPr/>
          <p:nvPr/>
        </p:nvSpPr>
        <p:spPr>
          <a:xfrm>
            <a:off x="5873421" y="1209684"/>
            <a:ext cx="462064" cy="205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AE017-8331-8A11-368B-E2168449AF8A}"/>
              </a:ext>
            </a:extLst>
          </p:cNvPr>
          <p:cNvSpPr txBox="1"/>
          <p:nvPr/>
        </p:nvSpPr>
        <p:spPr>
          <a:xfrm>
            <a:off x="1752594" y="1553485"/>
            <a:ext cx="1140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Hệ</a:t>
            </a:r>
            <a:r>
              <a:rPr lang="en-US" sz="1400" b="1" dirty="0"/>
              <a:t> </a:t>
            </a:r>
            <a:r>
              <a:rPr lang="en-US" sz="1400" b="1" dirty="0" err="1"/>
              <a:t>Thống</a:t>
            </a:r>
            <a:endParaRPr 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749452-9232-DA42-02F5-D3CB50708588}"/>
              </a:ext>
            </a:extLst>
          </p:cNvPr>
          <p:cNvSpPr txBox="1"/>
          <p:nvPr/>
        </p:nvSpPr>
        <p:spPr>
          <a:xfrm>
            <a:off x="1752595" y="2813696"/>
            <a:ext cx="1785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Nhánh</a:t>
            </a:r>
            <a:r>
              <a:rPr lang="en-US" sz="1400" b="1" dirty="0"/>
              <a:t> 1 </a:t>
            </a:r>
            <a:r>
              <a:rPr lang="en-US" sz="1400" b="1" dirty="0" err="1"/>
              <a:t>của</a:t>
            </a:r>
            <a:r>
              <a:rPr lang="en-US" sz="1400" b="1" dirty="0"/>
              <a:t> </a:t>
            </a:r>
            <a:r>
              <a:rPr lang="en-US" sz="1400" b="1" dirty="0" err="1"/>
              <a:t>cây</a:t>
            </a:r>
            <a:endParaRPr lang="en-US" sz="1400" b="1" dirty="0"/>
          </a:p>
          <a:p>
            <a:r>
              <a:rPr lang="en-US" sz="1400" dirty="0"/>
              <a:t>(Công </a:t>
            </a:r>
            <a:r>
              <a:rPr lang="en-US" sz="1400" dirty="0" err="1"/>
              <a:t>Trình</a:t>
            </a:r>
            <a:r>
              <a:rPr lang="en-US" sz="1400" dirty="0"/>
              <a:t>, </a:t>
            </a:r>
            <a:r>
              <a:rPr lang="en-US" sz="1400" dirty="0" err="1"/>
              <a:t>Thiết</a:t>
            </a:r>
            <a:r>
              <a:rPr lang="en-US" sz="1400" dirty="0"/>
              <a:t> </a:t>
            </a:r>
            <a:r>
              <a:rPr lang="en-US" sz="1400" dirty="0" err="1"/>
              <a:t>Bị</a:t>
            </a:r>
            <a:r>
              <a:rPr lang="en-US" sz="14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D0F2F-7DDD-1092-B5D4-D734A754A538}"/>
              </a:ext>
            </a:extLst>
          </p:cNvPr>
          <p:cNvSpPr txBox="1"/>
          <p:nvPr/>
        </p:nvSpPr>
        <p:spPr>
          <a:xfrm>
            <a:off x="1763485" y="3770786"/>
            <a:ext cx="1785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Nhánh</a:t>
            </a:r>
            <a:r>
              <a:rPr lang="en-US" sz="1400" b="1" dirty="0"/>
              <a:t> 2 </a:t>
            </a:r>
            <a:r>
              <a:rPr lang="en-US" sz="1400" b="1" dirty="0" err="1"/>
              <a:t>của</a:t>
            </a:r>
            <a:r>
              <a:rPr lang="en-US" sz="1400" b="1" dirty="0"/>
              <a:t> </a:t>
            </a:r>
            <a:r>
              <a:rPr lang="en-US" sz="1400" b="1" dirty="0" err="1"/>
              <a:t>cây</a:t>
            </a:r>
            <a:endParaRPr lang="en-US" sz="1400" b="1" dirty="0"/>
          </a:p>
          <a:p>
            <a:r>
              <a:rPr lang="en-US" sz="1400" dirty="0"/>
              <a:t>(</a:t>
            </a:r>
            <a:r>
              <a:rPr lang="en-US" sz="1400" dirty="0" err="1"/>
              <a:t>Nguy</a:t>
            </a:r>
            <a:r>
              <a:rPr lang="en-US" sz="1400" dirty="0"/>
              <a:t> </a:t>
            </a:r>
            <a:r>
              <a:rPr lang="en-US" sz="1400" dirty="0" err="1"/>
              <a:t>Cơ</a:t>
            </a:r>
            <a:r>
              <a:rPr lang="en-US" sz="14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A3C5A-74CE-BEB9-9CC7-F430A59657BE}"/>
              </a:ext>
            </a:extLst>
          </p:cNvPr>
          <p:cNvSpPr txBox="1"/>
          <p:nvPr/>
        </p:nvSpPr>
        <p:spPr>
          <a:xfrm>
            <a:off x="1752595" y="4952843"/>
            <a:ext cx="1785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Nhanh</a:t>
            </a:r>
            <a:r>
              <a:rPr lang="en-US" sz="1400" b="1" dirty="0"/>
              <a:t> 3 </a:t>
            </a:r>
            <a:r>
              <a:rPr lang="en-US" sz="1400" b="1" dirty="0" err="1"/>
              <a:t>của</a:t>
            </a:r>
            <a:r>
              <a:rPr lang="en-US" sz="1400" b="1" dirty="0"/>
              <a:t> </a:t>
            </a:r>
            <a:r>
              <a:rPr lang="en-US" sz="1400" b="1" dirty="0" err="1"/>
              <a:t>cây</a:t>
            </a:r>
            <a:endParaRPr lang="en-US" sz="1400" b="1" dirty="0"/>
          </a:p>
          <a:p>
            <a:r>
              <a:rPr lang="en-US" sz="1400" dirty="0" err="1"/>
              <a:t>Nhân</a:t>
            </a:r>
            <a:r>
              <a:rPr lang="en-US" sz="1400" dirty="0"/>
              <a:t> </a:t>
            </a:r>
            <a:r>
              <a:rPr lang="en-US" sz="1400" dirty="0" err="1"/>
              <a:t>Tố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r>
              <a:rPr lang="en-US" sz="1400" dirty="0"/>
              <a:t> </a:t>
            </a:r>
            <a:r>
              <a:rPr lang="en-US" sz="1400" dirty="0" err="1"/>
              <a:t>Hưởng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A14EEB-A91A-8C44-8F69-0085BEA94F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8" r="23067"/>
          <a:stretch/>
        </p:blipFill>
        <p:spPr>
          <a:xfrm>
            <a:off x="3548740" y="1338942"/>
            <a:ext cx="5606146" cy="4309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C69DDE-A422-561F-4EAF-42FEAC22CB43}"/>
              </a:ext>
            </a:extLst>
          </p:cNvPr>
          <p:cNvSpPr txBox="1"/>
          <p:nvPr/>
        </p:nvSpPr>
        <p:spPr>
          <a:xfrm>
            <a:off x="6523813" y="1616823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Hệ</a:t>
            </a:r>
            <a:r>
              <a:rPr lang="en-US" sz="1400" dirty="0"/>
              <a:t> </a:t>
            </a:r>
            <a:r>
              <a:rPr lang="en-US" sz="1400" dirty="0" err="1"/>
              <a:t>Thống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9F40F-F58E-551A-6169-88B57F257352}"/>
              </a:ext>
            </a:extLst>
          </p:cNvPr>
          <p:cNvSpPr/>
          <p:nvPr/>
        </p:nvSpPr>
        <p:spPr>
          <a:xfrm>
            <a:off x="6678966" y="1394742"/>
            <a:ext cx="462064" cy="205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567188-7597-7DF4-4BE1-A80A37CB8F29}"/>
              </a:ext>
            </a:extLst>
          </p:cNvPr>
          <p:cNvSpPr/>
          <p:nvPr/>
        </p:nvSpPr>
        <p:spPr>
          <a:xfrm>
            <a:off x="7747875" y="1497471"/>
            <a:ext cx="1693949" cy="642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14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Đánh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Giá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Đa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Tiêu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Chí (MCDA)</a:t>
            </a: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4FF08-A16F-8EF9-2B2E-ECE18DE4E05A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F157C8-CE1E-4A7B-B938-9B7703C65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0" name="Picture 9" descr="Logo&#10;&#10;Description automatically generated">
              <a:extLst>
                <a:ext uri="{FF2B5EF4-FFF2-40B4-BE49-F238E27FC236}">
                  <a16:creationId xmlns:a16="http://schemas.microsoft.com/office/drawing/2014/main" id="{277F034A-E1E7-F7DE-A14D-A3603B6FC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BC2B0F-0D74-0BFD-0202-13EDF3A408D0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6CC45D-C708-26FC-B669-FD74644C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749-DD0C-46A9-89AE-BE331618BF21}" type="datetime1">
              <a:rPr lang="en-PH" smtClean="0"/>
              <a:t>15/04/2023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B45C1-365B-4C48-A1A4-04C9F634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D9318-3205-3834-D8C1-14086DA3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22</a:t>
            </a:fld>
            <a:endParaRPr lang="en-P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30F72-3FCC-6931-E536-12F0FB6D03A8}"/>
              </a:ext>
            </a:extLst>
          </p:cNvPr>
          <p:cNvSpPr/>
          <p:nvPr/>
        </p:nvSpPr>
        <p:spPr>
          <a:xfrm>
            <a:off x="4382354" y="2981609"/>
            <a:ext cx="457200" cy="44631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4385F8-89DE-2658-FF6F-F660DA41E0E8}"/>
              </a:ext>
            </a:extLst>
          </p:cNvPr>
          <p:cNvSpPr/>
          <p:nvPr/>
        </p:nvSpPr>
        <p:spPr>
          <a:xfrm>
            <a:off x="4382354" y="3551481"/>
            <a:ext cx="457200" cy="44631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E07318-2089-A78F-ADDF-F2293E7E96E6}"/>
              </a:ext>
            </a:extLst>
          </p:cNvPr>
          <p:cNvSpPr/>
          <p:nvPr/>
        </p:nvSpPr>
        <p:spPr>
          <a:xfrm>
            <a:off x="4382354" y="4171625"/>
            <a:ext cx="457200" cy="41799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60BE484-9187-8DBE-F2CB-5EFB9BB3573A}"/>
              </a:ext>
            </a:extLst>
          </p:cNvPr>
          <p:cNvSpPr/>
          <p:nvPr/>
        </p:nvSpPr>
        <p:spPr>
          <a:xfrm>
            <a:off x="5677754" y="2161338"/>
            <a:ext cx="1687286" cy="446314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Tiêu</a:t>
            </a:r>
            <a:r>
              <a:rPr lang="en-US" dirty="0"/>
              <a:t> Chí </a:t>
            </a:r>
            <a:r>
              <a:rPr lang="en-US" dirty="0" err="1"/>
              <a:t>Phụ</a:t>
            </a:r>
            <a:r>
              <a:rPr lang="en-US" dirty="0"/>
              <a:t> A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CFFF0E-62C4-A224-AC5B-8CDBA57EF9A4}"/>
              </a:ext>
            </a:extLst>
          </p:cNvPr>
          <p:cNvSpPr/>
          <p:nvPr/>
        </p:nvSpPr>
        <p:spPr>
          <a:xfrm>
            <a:off x="5688640" y="2758452"/>
            <a:ext cx="1687286" cy="446314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Tiêu</a:t>
            </a:r>
            <a:r>
              <a:rPr lang="en-US" dirty="0"/>
              <a:t> Chí </a:t>
            </a:r>
            <a:r>
              <a:rPr lang="en-US" dirty="0" err="1"/>
              <a:t>Phụ</a:t>
            </a:r>
            <a:r>
              <a:rPr lang="en-US" dirty="0"/>
              <a:t> B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7CC39F7-59BC-F007-AD41-F3793E8CD0DC}"/>
              </a:ext>
            </a:extLst>
          </p:cNvPr>
          <p:cNvSpPr/>
          <p:nvPr/>
        </p:nvSpPr>
        <p:spPr>
          <a:xfrm>
            <a:off x="5688640" y="3363460"/>
            <a:ext cx="1687286" cy="387556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Tiêu</a:t>
            </a:r>
            <a:r>
              <a:rPr lang="en-US" dirty="0"/>
              <a:t> Chí </a:t>
            </a:r>
            <a:r>
              <a:rPr lang="en-US" dirty="0" err="1"/>
              <a:t>Phụ</a:t>
            </a:r>
            <a:r>
              <a:rPr lang="en-US" dirty="0"/>
              <a:t> C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A8A2C1F-EAD8-30EA-6DC3-93D080A484DC}"/>
              </a:ext>
            </a:extLst>
          </p:cNvPr>
          <p:cNvSpPr/>
          <p:nvPr/>
        </p:nvSpPr>
        <p:spPr>
          <a:xfrm>
            <a:off x="5699526" y="3903885"/>
            <a:ext cx="1687286" cy="387556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Tiêu</a:t>
            </a:r>
            <a:r>
              <a:rPr lang="en-US" dirty="0"/>
              <a:t> Chí </a:t>
            </a:r>
            <a:r>
              <a:rPr lang="en-US" dirty="0" err="1"/>
              <a:t>Phụ</a:t>
            </a:r>
            <a:r>
              <a:rPr lang="en-US" dirty="0"/>
              <a:t> D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386B6DE-F4DB-4CE6-0434-58A8C6E37746}"/>
              </a:ext>
            </a:extLst>
          </p:cNvPr>
          <p:cNvSpPr/>
          <p:nvPr/>
        </p:nvSpPr>
        <p:spPr>
          <a:xfrm>
            <a:off x="5677754" y="4467647"/>
            <a:ext cx="1709058" cy="417992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Tiêu</a:t>
            </a:r>
            <a:r>
              <a:rPr lang="en-US" dirty="0"/>
              <a:t> Chí </a:t>
            </a:r>
            <a:r>
              <a:rPr lang="en-US" dirty="0" err="1"/>
              <a:t>Phụ</a:t>
            </a:r>
            <a:r>
              <a:rPr lang="en-US" dirty="0"/>
              <a:t> 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8A7623-AE96-B659-8CC0-6C0800367E09}"/>
              </a:ext>
            </a:extLst>
          </p:cNvPr>
          <p:cNvSpPr/>
          <p:nvPr/>
        </p:nvSpPr>
        <p:spPr>
          <a:xfrm>
            <a:off x="5677754" y="5066952"/>
            <a:ext cx="1709058" cy="417992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Tiêu</a:t>
            </a:r>
            <a:r>
              <a:rPr lang="en-US" dirty="0"/>
              <a:t> Chí </a:t>
            </a:r>
            <a:r>
              <a:rPr lang="en-US" dirty="0" err="1"/>
              <a:t>Phụ</a:t>
            </a:r>
            <a:r>
              <a:rPr lang="en-US" dirty="0"/>
              <a:t> F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3E39149-C434-279D-4DAB-25C8D4983C32}"/>
              </a:ext>
            </a:extLst>
          </p:cNvPr>
          <p:cNvCxnSpPr>
            <a:stCxn id="15" idx="6"/>
            <a:endCxn id="23" idx="1"/>
          </p:cNvCxnSpPr>
          <p:nvPr/>
        </p:nvCxnSpPr>
        <p:spPr>
          <a:xfrm flipV="1">
            <a:off x="4839554" y="2384495"/>
            <a:ext cx="838200" cy="820271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511EC2-7A9B-D7D5-AC19-02B999DD78AE}"/>
              </a:ext>
            </a:extLst>
          </p:cNvPr>
          <p:cNvCxnSpPr>
            <a:cxnSpLocks/>
            <a:stCxn id="15" idx="6"/>
            <a:endCxn id="24" idx="1"/>
          </p:cNvCxnSpPr>
          <p:nvPr/>
        </p:nvCxnSpPr>
        <p:spPr>
          <a:xfrm flipV="1">
            <a:off x="4839554" y="2981609"/>
            <a:ext cx="849086" cy="223157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0AD070-D5E1-30BF-81D9-FDE46DDB697C}"/>
              </a:ext>
            </a:extLst>
          </p:cNvPr>
          <p:cNvCxnSpPr>
            <a:cxnSpLocks/>
            <a:stCxn id="15" idx="6"/>
            <a:endCxn id="25" idx="1"/>
          </p:cNvCxnSpPr>
          <p:nvPr/>
        </p:nvCxnSpPr>
        <p:spPr>
          <a:xfrm>
            <a:off x="4839554" y="3204766"/>
            <a:ext cx="849086" cy="352472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F54A7D-7485-2094-BA8D-5A48D9C6BD49}"/>
              </a:ext>
            </a:extLst>
          </p:cNvPr>
          <p:cNvCxnSpPr>
            <a:cxnSpLocks/>
            <a:stCxn id="15" idx="6"/>
            <a:endCxn id="26" idx="1"/>
          </p:cNvCxnSpPr>
          <p:nvPr/>
        </p:nvCxnSpPr>
        <p:spPr>
          <a:xfrm>
            <a:off x="4839554" y="3204766"/>
            <a:ext cx="859972" cy="892897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A813D6-C951-A354-C9F9-7D2E5C626378}"/>
              </a:ext>
            </a:extLst>
          </p:cNvPr>
          <p:cNvCxnSpPr>
            <a:cxnSpLocks/>
            <a:stCxn id="15" idx="6"/>
            <a:endCxn id="27" idx="1"/>
          </p:cNvCxnSpPr>
          <p:nvPr/>
        </p:nvCxnSpPr>
        <p:spPr>
          <a:xfrm>
            <a:off x="4839554" y="3204766"/>
            <a:ext cx="838200" cy="1471877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32706E-13EF-E47F-657F-807A9962BDB5}"/>
              </a:ext>
            </a:extLst>
          </p:cNvPr>
          <p:cNvCxnSpPr>
            <a:cxnSpLocks/>
            <a:stCxn id="15" idx="6"/>
            <a:endCxn id="28" idx="1"/>
          </p:cNvCxnSpPr>
          <p:nvPr/>
        </p:nvCxnSpPr>
        <p:spPr>
          <a:xfrm>
            <a:off x="4839554" y="3204766"/>
            <a:ext cx="838200" cy="2071182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4A0FC30-36D8-3AB4-AE50-E3B40F475BA6}"/>
              </a:ext>
            </a:extLst>
          </p:cNvPr>
          <p:cNvCxnSpPr>
            <a:cxnSpLocks/>
            <a:stCxn id="21" idx="6"/>
            <a:endCxn id="23" idx="1"/>
          </p:cNvCxnSpPr>
          <p:nvPr/>
        </p:nvCxnSpPr>
        <p:spPr>
          <a:xfrm flipV="1">
            <a:off x="4839554" y="2384495"/>
            <a:ext cx="838200" cy="1390144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FF93D2-82A4-9C09-E877-AE9EAED917BF}"/>
              </a:ext>
            </a:extLst>
          </p:cNvPr>
          <p:cNvCxnSpPr>
            <a:cxnSpLocks/>
            <a:stCxn id="21" idx="6"/>
            <a:endCxn id="24" idx="1"/>
          </p:cNvCxnSpPr>
          <p:nvPr/>
        </p:nvCxnSpPr>
        <p:spPr>
          <a:xfrm flipV="1">
            <a:off x="4839554" y="2981609"/>
            <a:ext cx="849086" cy="793030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27EB07D-0BF8-9934-06B8-B7D105644097}"/>
              </a:ext>
            </a:extLst>
          </p:cNvPr>
          <p:cNvCxnSpPr>
            <a:cxnSpLocks/>
            <a:stCxn id="21" idx="6"/>
            <a:endCxn id="25" idx="1"/>
          </p:cNvCxnSpPr>
          <p:nvPr/>
        </p:nvCxnSpPr>
        <p:spPr>
          <a:xfrm flipV="1">
            <a:off x="4839554" y="3557238"/>
            <a:ext cx="849086" cy="217401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B36F1D3-344A-A54E-7C82-1074C340CB66}"/>
              </a:ext>
            </a:extLst>
          </p:cNvPr>
          <p:cNvCxnSpPr>
            <a:cxnSpLocks/>
            <a:stCxn id="21" idx="6"/>
            <a:endCxn id="26" idx="1"/>
          </p:cNvCxnSpPr>
          <p:nvPr/>
        </p:nvCxnSpPr>
        <p:spPr>
          <a:xfrm>
            <a:off x="4839554" y="3774639"/>
            <a:ext cx="859972" cy="323024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1C7CEA-49D0-EA9F-8828-8321D95790EE}"/>
              </a:ext>
            </a:extLst>
          </p:cNvPr>
          <p:cNvCxnSpPr>
            <a:cxnSpLocks/>
            <a:stCxn id="21" idx="6"/>
            <a:endCxn id="27" idx="1"/>
          </p:cNvCxnSpPr>
          <p:nvPr/>
        </p:nvCxnSpPr>
        <p:spPr>
          <a:xfrm>
            <a:off x="4839554" y="3774639"/>
            <a:ext cx="838200" cy="902004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4A067C8-233F-481F-BBE9-7E9BDB471AAA}"/>
              </a:ext>
            </a:extLst>
          </p:cNvPr>
          <p:cNvCxnSpPr>
            <a:cxnSpLocks/>
            <a:stCxn id="21" idx="6"/>
            <a:endCxn id="28" idx="1"/>
          </p:cNvCxnSpPr>
          <p:nvPr/>
        </p:nvCxnSpPr>
        <p:spPr>
          <a:xfrm>
            <a:off x="4839554" y="3774639"/>
            <a:ext cx="838200" cy="1501309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6559969-7719-D791-4C74-1291F9F30B57}"/>
              </a:ext>
            </a:extLst>
          </p:cNvPr>
          <p:cNvCxnSpPr>
            <a:cxnSpLocks/>
            <a:stCxn id="22" idx="6"/>
            <a:endCxn id="28" idx="1"/>
          </p:cNvCxnSpPr>
          <p:nvPr/>
        </p:nvCxnSpPr>
        <p:spPr>
          <a:xfrm>
            <a:off x="4839554" y="4380622"/>
            <a:ext cx="838200" cy="895326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30DB90F-D2D8-F130-5E96-510E48ACF8EE}"/>
              </a:ext>
            </a:extLst>
          </p:cNvPr>
          <p:cNvCxnSpPr>
            <a:cxnSpLocks/>
            <a:stCxn id="22" idx="6"/>
            <a:endCxn id="27" idx="1"/>
          </p:cNvCxnSpPr>
          <p:nvPr/>
        </p:nvCxnSpPr>
        <p:spPr>
          <a:xfrm>
            <a:off x="4839554" y="4380622"/>
            <a:ext cx="838200" cy="296021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B05A3C8-48D1-33E9-0FF2-EF9035B8585A}"/>
              </a:ext>
            </a:extLst>
          </p:cNvPr>
          <p:cNvCxnSpPr>
            <a:cxnSpLocks/>
            <a:stCxn id="22" idx="6"/>
            <a:endCxn id="26" idx="1"/>
          </p:cNvCxnSpPr>
          <p:nvPr/>
        </p:nvCxnSpPr>
        <p:spPr>
          <a:xfrm flipV="1">
            <a:off x="4839554" y="4097663"/>
            <a:ext cx="859972" cy="282959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4BBA23-6596-B590-0180-AF471CF25311}"/>
              </a:ext>
            </a:extLst>
          </p:cNvPr>
          <p:cNvCxnSpPr>
            <a:cxnSpLocks/>
            <a:stCxn id="22" idx="6"/>
            <a:endCxn id="25" idx="1"/>
          </p:cNvCxnSpPr>
          <p:nvPr/>
        </p:nvCxnSpPr>
        <p:spPr>
          <a:xfrm flipV="1">
            <a:off x="4839554" y="3557238"/>
            <a:ext cx="849086" cy="823384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1F92797-048B-DDC6-043C-F57871D04F09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 flipV="1">
            <a:off x="4839554" y="2981609"/>
            <a:ext cx="849086" cy="1399013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17A8000-FA52-35E1-447F-C6AD01763535}"/>
              </a:ext>
            </a:extLst>
          </p:cNvPr>
          <p:cNvCxnSpPr>
            <a:cxnSpLocks/>
            <a:stCxn id="22" idx="6"/>
            <a:endCxn id="23" idx="1"/>
          </p:cNvCxnSpPr>
          <p:nvPr/>
        </p:nvCxnSpPr>
        <p:spPr>
          <a:xfrm flipV="1">
            <a:off x="4839554" y="2384495"/>
            <a:ext cx="838200" cy="1996127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EB166BF8-5A0B-ABAF-4930-A66C86C0917F}"/>
              </a:ext>
            </a:extLst>
          </p:cNvPr>
          <p:cNvSpPr/>
          <p:nvPr/>
        </p:nvSpPr>
        <p:spPr>
          <a:xfrm>
            <a:off x="8116154" y="1564224"/>
            <a:ext cx="1687286" cy="5178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Tác </a:t>
            </a:r>
            <a:r>
              <a:rPr lang="en-US" dirty="0" err="1">
                <a:solidFill>
                  <a:srgbClr val="002060"/>
                </a:solidFill>
              </a:rPr>
              <a:t>Động</a:t>
            </a:r>
            <a:r>
              <a:rPr lang="en-US" dirty="0">
                <a:solidFill>
                  <a:srgbClr val="002060"/>
                </a:solidFill>
              </a:rPr>
              <a:t>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rgbClr val="002060"/>
                </a:solidFill>
              </a:rPr>
              <a:t>Kinh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Tế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08BF38DF-9CB3-03F0-22DD-1B806215B9F2}"/>
              </a:ext>
            </a:extLst>
          </p:cNvPr>
          <p:cNvSpPr/>
          <p:nvPr/>
        </p:nvSpPr>
        <p:spPr>
          <a:xfrm>
            <a:off x="8116154" y="2384495"/>
            <a:ext cx="1687286" cy="5178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Tác </a:t>
            </a:r>
            <a:r>
              <a:rPr lang="en-US" dirty="0" err="1">
                <a:solidFill>
                  <a:srgbClr val="002060"/>
                </a:solidFill>
              </a:rPr>
              <a:t>Động</a:t>
            </a:r>
            <a:r>
              <a:rPr lang="en-US" dirty="0">
                <a:solidFill>
                  <a:srgbClr val="002060"/>
                </a:solidFill>
              </a:rPr>
              <a:t>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rgbClr val="002060"/>
                </a:solidFill>
              </a:rPr>
              <a:t>Xã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Hội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668025DD-D53D-3250-DD1F-94B06F50DBFE}"/>
              </a:ext>
            </a:extLst>
          </p:cNvPr>
          <p:cNvSpPr/>
          <p:nvPr/>
        </p:nvSpPr>
        <p:spPr>
          <a:xfrm>
            <a:off x="8116154" y="3204766"/>
            <a:ext cx="1687286" cy="5178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Tác </a:t>
            </a:r>
            <a:r>
              <a:rPr lang="en-US" dirty="0" err="1">
                <a:solidFill>
                  <a:srgbClr val="002060"/>
                </a:solidFill>
              </a:rPr>
              <a:t>Động</a:t>
            </a:r>
            <a:r>
              <a:rPr lang="en-US" dirty="0">
                <a:solidFill>
                  <a:srgbClr val="002060"/>
                </a:solidFill>
              </a:rPr>
              <a:t>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rgbClr val="002060"/>
                </a:solidFill>
              </a:rPr>
              <a:t>Môi</a:t>
            </a:r>
            <a:r>
              <a:rPr lang="en-US" dirty="0">
                <a:solidFill>
                  <a:srgbClr val="002060"/>
                </a:solidFill>
              </a:rPr>
              <a:t> Trường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B1B32E56-5A35-51A9-3197-2E8DFDCF4E5B}"/>
              </a:ext>
            </a:extLst>
          </p:cNvPr>
          <p:cNvSpPr/>
          <p:nvPr/>
        </p:nvSpPr>
        <p:spPr>
          <a:xfrm>
            <a:off x="8116154" y="4008014"/>
            <a:ext cx="1687286" cy="5178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Tiến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Độ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52B64DF1-8C91-F919-32B8-03EDEC17E99E}"/>
              </a:ext>
            </a:extLst>
          </p:cNvPr>
          <p:cNvSpPr/>
          <p:nvPr/>
        </p:nvSpPr>
        <p:spPr>
          <a:xfrm>
            <a:off x="8116154" y="4811262"/>
            <a:ext cx="1687286" cy="5178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Chất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Lượng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6D65A3FB-13E8-051E-0136-24EC78C539F6}"/>
              </a:ext>
            </a:extLst>
          </p:cNvPr>
          <p:cNvSpPr/>
          <p:nvPr/>
        </p:nvSpPr>
        <p:spPr>
          <a:xfrm>
            <a:off x="8116154" y="5585609"/>
            <a:ext cx="1687286" cy="5178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An </a:t>
            </a:r>
            <a:r>
              <a:rPr lang="en-US" dirty="0" err="1">
                <a:solidFill>
                  <a:srgbClr val="002060"/>
                </a:solidFill>
              </a:rPr>
              <a:t>Toàn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2CCA0E0-0AD8-3D99-96E7-09DC8ADA38F5}"/>
              </a:ext>
            </a:extLst>
          </p:cNvPr>
          <p:cNvCxnSpPr>
            <a:cxnSpLocks/>
            <a:stCxn id="23" idx="3"/>
            <a:endCxn id="82" idx="1"/>
          </p:cNvCxnSpPr>
          <p:nvPr/>
        </p:nvCxnSpPr>
        <p:spPr>
          <a:xfrm flipV="1">
            <a:off x="7365040" y="1823145"/>
            <a:ext cx="751114" cy="561350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A55EA6-32C0-B698-D1EA-86AAC0E96E31}"/>
              </a:ext>
            </a:extLst>
          </p:cNvPr>
          <p:cNvCxnSpPr>
            <a:cxnSpLocks/>
            <a:stCxn id="23" idx="3"/>
            <a:endCxn id="83" idx="1"/>
          </p:cNvCxnSpPr>
          <p:nvPr/>
        </p:nvCxnSpPr>
        <p:spPr>
          <a:xfrm>
            <a:off x="7365040" y="2384495"/>
            <a:ext cx="751114" cy="258921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1D3F851-A277-180A-C31E-A49648F49C1F}"/>
              </a:ext>
            </a:extLst>
          </p:cNvPr>
          <p:cNvCxnSpPr>
            <a:cxnSpLocks/>
            <a:stCxn id="23" idx="3"/>
            <a:endCxn id="84" idx="1"/>
          </p:cNvCxnSpPr>
          <p:nvPr/>
        </p:nvCxnSpPr>
        <p:spPr>
          <a:xfrm>
            <a:off x="7365040" y="2384495"/>
            <a:ext cx="751114" cy="1079192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8166F92-83BE-E04E-00D0-F4D272C3A40F}"/>
              </a:ext>
            </a:extLst>
          </p:cNvPr>
          <p:cNvCxnSpPr>
            <a:cxnSpLocks/>
            <a:stCxn id="23" idx="3"/>
            <a:endCxn id="85" idx="1"/>
          </p:cNvCxnSpPr>
          <p:nvPr/>
        </p:nvCxnSpPr>
        <p:spPr>
          <a:xfrm>
            <a:off x="7365040" y="2384495"/>
            <a:ext cx="751114" cy="1882440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7EE3A70-22B5-68E7-E820-CF7461632369}"/>
              </a:ext>
            </a:extLst>
          </p:cNvPr>
          <p:cNvCxnSpPr>
            <a:cxnSpLocks/>
            <a:stCxn id="23" idx="3"/>
            <a:endCxn id="86" idx="1"/>
          </p:cNvCxnSpPr>
          <p:nvPr/>
        </p:nvCxnSpPr>
        <p:spPr>
          <a:xfrm>
            <a:off x="7365040" y="2384495"/>
            <a:ext cx="751114" cy="2685688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B4D7196-749E-2C9E-1CD1-7C72E5B19D80}"/>
              </a:ext>
            </a:extLst>
          </p:cNvPr>
          <p:cNvCxnSpPr>
            <a:cxnSpLocks/>
            <a:stCxn id="23" idx="3"/>
            <a:endCxn id="87" idx="1"/>
          </p:cNvCxnSpPr>
          <p:nvPr/>
        </p:nvCxnSpPr>
        <p:spPr>
          <a:xfrm>
            <a:off x="7365040" y="2384495"/>
            <a:ext cx="751114" cy="3460035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D8B178D-6A74-98FB-9C89-365297A28523}"/>
              </a:ext>
            </a:extLst>
          </p:cNvPr>
          <p:cNvCxnSpPr>
            <a:cxnSpLocks/>
            <a:stCxn id="24" idx="3"/>
            <a:endCxn id="82" idx="1"/>
          </p:cNvCxnSpPr>
          <p:nvPr/>
        </p:nvCxnSpPr>
        <p:spPr>
          <a:xfrm flipV="1">
            <a:off x="7375926" y="1823145"/>
            <a:ext cx="740228" cy="1158464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D15814E-2FEA-1262-6385-49CB02A3471E}"/>
              </a:ext>
            </a:extLst>
          </p:cNvPr>
          <p:cNvCxnSpPr>
            <a:cxnSpLocks/>
            <a:stCxn id="24" idx="3"/>
            <a:endCxn id="83" idx="1"/>
          </p:cNvCxnSpPr>
          <p:nvPr/>
        </p:nvCxnSpPr>
        <p:spPr>
          <a:xfrm flipV="1">
            <a:off x="7375926" y="2643416"/>
            <a:ext cx="740228" cy="338193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449F14A-230E-3CD4-F1CD-3F061624D368}"/>
              </a:ext>
            </a:extLst>
          </p:cNvPr>
          <p:cNvCxnSpPr>
            <a:cxnSpLocks/>
            <a:stCxn id="24" idx="3"/>
            <a:endCxn id="84" idx="1"/>
          </p:cNvCxnSpPr>
          <p:nvPr/>
        </p:nvCxnSpPr>
        <p:spPr>
          <a:xfrm>
            <a:off x="7375926" y="2981609"/>
            <a:ext cx="740228" cy="482078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088DFCA-1961-4C80-7087-78744B3293C5}"/>
              </a:ext>
            </a:extLst>
          </p:cNvPr>
          <p:cNvCxnSpPr>
            <a:cxnSpLocks/>
            <a:stCxn id="24" idx="3"/>
            <a:endCxn id="85" idx="1"/>
          </p:cNvCxnSpPr>
          <p:nvPr/>
        </p:nvCxnSpPr>
        <p:spPr>
          <a:xfrm>
            <a:off x="7375926" y="2981609"/>
            <a:ext cx="740228" cy="1285326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7A4EF14-BAB6-52A2-CDAE-712E46E5D1F9}"/>
              </a:ext>
            </a:extLst>
          </p:cNvPr>
          <p:cNvCxnSpPr>
            <a:cxnSpLocks/>
            <a:stCxn id="24" idx="3"/>
            <a:endCxn id="86" idx="1"/>
          </p:cNvCxnSpPr>
          <p:nvPr/>
        </p:nvCxnSpPr>
        <p:spPr>
          <a:xfrm>
            <a:off x="7375926" y="2981609"/>
            <a:ext cx="740228" cy="2088574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5EBA943-1A8B-26C4-5377-7F824F3E2AA6}"/>
              </a:ext>
            </a:extLst>
          </p:cNvPr>
          <p:cNvCxnSpPr>
            <a:cxnSpLocks/>
            <a:stCxn id="24" idx="3"/>
            <a:endCxn id="87" idx="1"/>
          </p:cNvCxnSpPr>
          <p:nvPr/>
        </p:nvCxnSpPr>
        <p:spPr>
          <a:xfrm>
            <a:off x="7375926" y="2981609"/>
            <a:ext cx="740228" cy="2862921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4A0625-BD19-01D4-EB23-79EE6A8F8A7A}"/>
              </a:ext>
            </a:extLst>
          </p:cNvPr>
          <p:cNvCxnSpPr>
            <a:cxnSpLocks/>
            <a:stCxn id="25" idx="3"/>
            <a:endCxn id="82" idx="1"/>
          </p:cNvCxnSpPr>
          <p:nvPr/>
        </p:nvCxnSpPr>
        <p:spPr>
          <a:xfrm flipV="1">
            <a:off x="7375926" y="1823145"/>
            <a:ext cx="740228" cy="1734093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494B8A7-47D6-8E11-B2B4-38DB5C159E6A}"/>
              </a:ext>
            </a:extLst>
          </p:cNvPr>
          <p:cNvCxnSpPr>
            <a:cxnSpLocks/>
            <a:stCxn id="25" idx="3"/>
            <a:endCxn id="83" idx="1"/>
          </p:cNvCxnSpPr>
          <p:nvPr/>
        </p:nvCxnSpPr>
        <p:spPr>
          <a:xfrm flipV="1">
            <a:off x="7375926" y="2643416"/>
            <a:ext cx="740228" cy="913822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CE874C8-BEE5-80D1-639B-49CCC57231D9}"/>
              </a:ext>
            </a:extLst>
          </p:cNvPr>
          <p:cNvCxnSpPr>
            <a:cxnSpLocks/>
            <a:stCxn id="25" idx="3"/>
            <a:endCxn id="84" idx="1"/>
          </p:cNvCxnSpPr>
          <p:nvPr/>
        </p:nvCxnSpPr>
        <p:spPr>
          <a:xfrm flipV="1">
            <a:off x="7375926" y="3463687"/>
            <a:ext cx="740228" cy="93551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3ABBD4F-0256-A2A9-2264-5C68EAB31F1F}"/>
              </a:ext>
            </a:extLst>
          </p:cNvPr>
          <p:cNvCxnSpPr>
            <a:cxnSpLocks/>
            <a:stCxn id="25" idx="3"/>
            <a:endCxn id="85" idx="1"/>
          </p:cNvCxnSpPr>
          <p:nvPr/>
        </p:nvCxnSpPr>
        <p:spPr>
          <a:xfrm>
            <a:off x="7375926" y="3557238"/>
            <a:ext cx="740228" cy="709697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694EFE3-2582-2FEE-430D-97496FB9926F}"/>
              </a:ext>
            </a:extLst>
          </p:cNvPr>
          <p:cNvCxnSpPr>
            <a:cxnSpLocks/>
            <a:stCxn id="25" idx="3"/>
            <a:endCxn id="86" idx="1"/>
          </p:cNvCxnSpPr>
          <p:nvPr/>
        </p:nvCxnSpPr>
        <p:spPr>
          <a:xfrm>
            <a:off x="7375926" y="3557238"/>
            <a:ext cx="740228" cy="1512945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2FC75CC-F0A4-55D3-1BCC-31468470546C}"/>
              </a:ext>
            </a:extLst>
          </p:cNvPr>
          <p:cNvCxnSpPr>
            <a:cxnSpLocks/>
            <a:stCxn id="25" idx="3"/>
            <a:endCxn id="87" idx="1"/>
          </p:cNvCxnSpPr>
          <p:nvPr/>
        </p:nvCxnSpPr>
        <p:spPr>
          <a:xfrm>
            <a:off x="7375926" y="3557238"/>
            <a:ext cx="740228" cy="2287292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7CD9652-B3A3-EC43-F964-128A02BE2189}"/>
              </a:ext>
            </a:extLst>
          </p:cNvPr>
          <p:cNvCxnSpPr>
            <a:cxnSpLocks/>
            <a:stCxn id="26" idx="3"/>
            <a:endCxn id="87" idx="1"/>
          </p:cNvCxnSpPr>
          <p:nvPr/>
        </p:nvCxnSpPr>
        <p:spPr>
          <a:xfrm>
            <a:off x="7386812" y="4097663"/>
            <a:ext cx="729342" cy="1746867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7D130E9-C43A-9D19-30C7-7065B1576730}"/>
              </a:ext>
            </a:extLst>
          </p:cNvPr>
          <p:cNvCxnSpPr>
            <a:cxnSpLocks/>
            <a:stCxn id="26" idx="3"/>
            <a:endCxn id="86" idx="1"/>
          </p:cNvCxnSpPr>
          <p:nvPr/>
        </p:nvCxnSpPr>
        <p:spPr>
          <a:xfrm>
            <a:off x="7386812" y="4097663"/>
            <a:ext cx="729342" cy="972520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308E45F-6C63-723F-BA85-0B036D1C37CE}"/>
              </a:ext>
            </a:extLst>
          </p:cNvPr>
          <p:cNvCxnSpPr>
            <a:cxnSpLocks/>
            <a:stCxn id="26" idx="3"/>
            <a:endCxn id="85" idx="1"/>
          </p:cNvCxnSpPr>
          <p:nvPr/>
        </p:nvCxnSpPr>
        <p:spPr>
          <a:xfrm>
            <a:off x="7386812" y="4097663"/>
            <a:ext cx="729342" cy="169272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9240706-D0DE-937C-1470-D27D9AE1D104}"/>
              </a:ext>
            </a:extLst>
          </p:cNvPr>
          <p:cNvCxnSpPr>
            <a:cxnSpLocks/>
            <a:stCxn id="26" idx="3"/>
            <a:endCxn id="84" idx="1"/>
          </p:cNvCxnSpPr>
          <p:nvPr/>
        </p:nvCxnSpPr>
        <p:spPr>
          <a:xfrm flipV="1">
            <a:off x="7386812" y="3463687"/>
            <a:ext cx="729342" cy="633976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6C699EB9-529B-3A51-A087-AC8340CAA4F7}"/>
              </a:ext>
            </a:extLst>
          </p:cNvPr>
          <p:cNvCxnSpPr>
            <a:cxnSpLocks/>
            <a:stCxn id="26" idx="3"/>
            <a:endCxn id="83" idx="1"/>
          </p:cNvCxnSpPr>
          <p:nvPr/>
        </p:nvCxnSpPr>
        <p:spPr>
          <a:xfrm flipV="1">
            <a:off x="7386812" y="2643416"/>
            <a:ext cx="729342" cy="1454247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EBC202D-7AFE-19E7-ADF9-929547F5D69D}"/>
              </a:ext>
            </a:extLst>
          </p:cNvPr>
          <p:cNvCxnSpPr>
            <a:cxnSpLocks/>
            <a:stCxn id="26" idx="3"/>
            <a:endCxn id="82" idx="1"/>
          </p:cNvCxnSpPr>
          <p:nvPr/>
        </p:nvCxnSpPr>
        <p:spPr>
          <a:xfrm flipV="1">
            <a:off x="7386812" y="1823145"/>
            <a:ext cx="729342" cy="2274518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F46EB28-2B67-AF92-F47F-002D1E9A7E51}"/>
              </a:ext>
            </a:extLst>
          </p:cNvPr>
          <p:cNvCxnSpPr>
            <a:cxnSpLocks/>
            <a:stCxn id="27" idx="3"/>
            <a:endCxn id="82" idx="1"/>
          </p:cNvCxnSpPr>
          <p:nvPr/>
        </p:nvCxnSpPr>
        <p:spPr>
          <a:xfrm flipV="1">
            <a:off x="7386812" y="1823145"/>
            <a:ext cx="729342" cy="2853498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4D12A20-1321-DE06-CA4F-7EF39DF68DD5}"/>
              </a:ext>
            </a:extLst>
          </p:cNvPr>
          <p:cNvCxnSpPr>
            <a:cxnSpLocks/>
            <a:stCxn id="27" idx="3"/>
            <a:endCxn id="83" idx="1"/>
          </p:cNvCxnSpPr>
          <p:nvPr/>
        </p:nvCxnSpPr>
        <p:spPr>
          <a:xfrm flipV="1">
            <a:off x="7386812" y="2643416"/>
            <a:ext cx="729342" cy="2033227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36884B6-C1BC-032D-A988-98992CBD909C}"/>
              </a:ext>
            </a:extLst>
          </p:cNvPr>
          <p:cNvCxnSpPr>
            <a:cxnSpLocks/>
            <a:stCxn id="27" idx="3"/>
            <a:endCxn id="84" idx="1"/>
          </p:cNvCxnSpPr>
          <p:nvPr/>
        </p:nvCxnSpPr>
        <p:spPr>
          <a:xfrm flipV="1">
            <a:off x="7386812" y="3463687"/>
            <a:ext cx="729342" cy="1212956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E985AB7-4C48-9AAF-94A7-1BCFEE497258}"/>
              </a:ext>
            </a:extLst>
          </p:cNvPr>
          <p:cNvCxnSpPr>
            <a:cxnSpLocks/>
            <a:stCxn id="27" idx="3"/>
            <a:endCxn id="85" idx="1"/>
          </p:cNvCxnSpPr>
          <p:nvPr/>
        </p:nvCxnSpPr>
        <p:spPr>
          <a:xfrm flipV="1">
            <a:off x="7386812" y="4266935"/>
            <a:ext cx="729342" cy="409708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D990D11-42B6-69CE-3A2F-AAF051A66A1E}"/>
              </a:ext>
            </a:extLst>
          </p:cNvPr>
          <p:cNvCxnSpPr>
            <a:cxnSpLocks/>
            <a:stCxn id="27" idx="3"/>
            <a:endCxn id="86" idx="1"/>
          </p:cNvCxnSpPr>
          <p:nvPr/>
        </p:nvCxnSpPr>
        <p:spPr>
          <a:xfrm>
            <a:off x="7386812" y="4676643"/>
            <a:ext cx="729342" cy="393540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81279BFF-400A-E915-AE8E-B7C31962B2C8}"/>
              </a:ext>
            </a:extLst>
          </p:cNvPr>
          <p:cNvCxnSpPr>
            <a:cxnSpLocks/>
            <a:stCxn id="27" idx="3"/>
            <a:endCxn id="87" idx="1"/>
          </p:cNvCxnSpPr>
          <p:nvPr/>
        </p:nvCxnSpPr>
        <p:spPr>
          <a:xfrm>
            <a:off x="7386812" y="4676643"/>
            <a:ext cx="729342" cy="1167887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F33E8F4-4085-EA87-8EE0-4EE6598E5BA8}"/>
              </a:ext>
            </a:extLst>
          </p:cNvPr>
          <p:cNvCxnSpPr>
            <a:cxnSpLocks/>
            <a:stCxn id="28" idx="3"/>
            <a:endCxn id="87" idx="1"/>
          </p:cNvCxnSpPr>
          <p:nvPr/>
        </p:nvCxnSpPr>
        <p:spPr>
          <a:xfrm>
            <a:off x="7386812" y="5275948"/>
            <a:ext cx="729342" cy="568582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90CCF7EA-570C-19E3-D3F3-1BC6EA66B441}"/>
              </a:ext>
            </a:extLst>
          </p:cNvPr>
          <p:cNvCxnSpPr>
            <a:cxnSpLocks/>
            <a:stCxn id="28" idx="3"/>
            <a:endCxn id="86" idx="1"/>
          </p:cNvCxnSpPr>
          <p:nvPr/>
        </p:nvCxnSpPr>
        <p:spPr>
          <a:xfrm flipV="1">
            <a:off x="7386812" y="5070183"/>
            <a:ext cx="729342" cy="205765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3698AE65-963F-159F-4A35-79738D28E885}"/>
              </a:ext>
            </a:extLst>
          </p:cNvPr>
          <p:cNvCxnSpPr>
            <a:cxnSpLocks/>
            <a:stCxn id="28" idx="3"/>
            <a:endCxn id="85" idx="1"/>
          </p:cNvCxnSpPr>
          <p:nvPr/>
        </p:nvCxnSpPr>
        <p:spPr>
          <a:xfrm flipV="1">
            <a:off x="7386812" y="4266935"/>
            <a:ext cx="729342" cy="1009013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DD8808E-802E-C96B-9F42-627AC3CCE15A}"/>
              </a:ext>
            </a:extLst>
          </p:cNvPr>
          <p:cNvCxnSpPr>
            <a:cxnSpLocks/>
            <a:stCxn id="28" idx="3"/>
            <a:endCxn id="84" idx="1"/>
          </p:cNvCxnSpPr>
          <p:nvPr/>
        </p:nvCxnSpPr>
        <p:spPr>
          <a:xfrm flipV="1">
            <a:off x="7386812" y="3463687"/>
            <a:ext cx="729342" cy="1812261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EC771DE-CD81-7FE0-F8C4-3EF786E0D21F}"/>
              </a:ext>
            </a:extLst>
          </p:cNvPr>
          <p:cNvCxnSpPr>
            <a:cxnSpLocks/>
            <a:stCxn id="28" idx="3"/>
            <a:endCxn id="83" idx="1"/>
          </p:cNvCxnSpPr>
          <p:nvPr/>
        </p:nvCxnSpPr>
        <p:spPr>
          <a:xfrm flipV="1">
            <a:off x="7386812" y="2643416"/>
            <a:ext cx="729342" cy="2632532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3024424C-F78A-87BB-276C-AB8F77CD4D0D}"/>
              </a:ext>
            </a:extLst>
          </p:cNvPr>
          <p:cNvCxnSpPr>
            <a:cxnSpLocks/>
            <a:stCxn id="28" idx="3"/>
            <a:endCxn id="82" idx="1"/>
          </p:cNvCxnSpPr>
          <p:nvPr/>
        </p:nvCxnSpPr>
        <p:spPr>
          <a:xfrm flipV="1">
            <a:off x="7386812" y="1823145"/>
            <a:ext cx="729342" cy="3452803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87D55A2D-F777-049B-425E-506483CA0915}"/>
              </a:ext>
            </a:extLst>
          </p:cNvPr>
          <p:cNvSpPr/>
          <p:nvPr/>
        </p:nvSpPr>
        <p:spPr>
          <a:xfrm>
            <a:off x="10693364" y="3191658"/>
            <a:ext cx="1143000" cy="108667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MỤC ĐÍCH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D30593A1-174A-ED11-51FC-66FCED86EED3}"/>
              </a:ext>
            </a:extLst>
          </p:cNvPr>
          <p:cNvCxnSpPr>
            <a:cxnSpLocks/>
            <a:stCxn id="82" idx="3"/>
            <a:endCxn id="197" idx="2"/>
          </p:cNvCxnSpPr>
          <p:nvPr/>
        </p:nvCxnSpPr>
        <p:spPr>
          <a:xfrm>
            <a:off x="9803440" y="1823145"/>
            <a:ext cx="889924" cy="1911851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891BF317-A7A5-90E0-FD7A-6791C9F8848E}"/>
              </a:ext>
            </a:extLst>
          </p:cNvPr>
          <p:cNvCxnSpPr>
            <a:cxnSpLocks/>
            <a:stCxn id="83" idx="3"/>
            <a:endCxn id="197" idx="2"/>
          </p:cNvCxnSpPr>
          <p:nvPr/>
        </p:nvCxnSpPr>
        <p:spPr>
          <a:xfrm>
            <a:off x="9803440" y="2643416"/>
            <a:ext cx="889924" cy="1091580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0A44CE99-0271-2268-108A-4AE9838464A5}"/>
              </a:ext>
            </a:extLst>
          </p:cNvPr>
          <p:cNvCxnSpPr>
            <a:cxnSpLocks/>
            <a:stCxn id="84" idx="3"/>
            <a:endCxn id="197" idx="2"/>
          </p:cNvCxnSpPr>
          <p:nvPr/>
        </p:nvCxnSpPr>
        <p:spPr>
          <a:xfrm>
            <a:off x="9803440" y="3463687"/>
            <a:ext cx="889924" cy="271309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D767D8F5-D928-ED07-CDD8-5E795286C4DA}"/>
              </a:ext>
            </a:extLst>
          </p:cNvPr>
          <p:cNvCxnSpPr>
            <a:cxnSpLocks/>
            <a:stCxn id="85" idx="3"/>
            <a:endCxn id="197" idx="2"/>
          </p:cNvCxnSpPr>
          <p:nvPr/>
        </p:nvCxnSpPr>
        <p:spPr>
          <a:xfrm flipV="1">
            <a:off x="9803440" y="3734996"/>
            <a:ext cx="889924" cy="531939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5EC170CC-EDA1-C3F1-257B-5B1A19BFF259}"/>
              </a:ext>
            </a:extLst>
          </p:cNvPr>
          <p:cNvCxnSpPr>
            <a:cxnSpLocks/>
            <a:stCxn id="86" idx="3"/>
            <a:endCxn id="197" idx="2"/>
          </p:cNvCxnSpPr>
          <p:nvPr/>
        </p:nvCxnSpPr>
        <p:spPr>
          <a:xfrm flipV="1">
            <a:off x="9803440" y="3734996"/>
            <a:ext cx="889924" cy="1335187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A34DDF30-71BD-40B8-A8DD-CCC74EE3B98F}"/>
              </a:ext>
            </a:extLst>
          </p:cNvPr>
          <p:cNvCxnSpPr>
            <a:cxnSpLocks/>
            <a:stCxn id="87" idx="3"/>
            <a:endCxn id="197" idx="2"/>
          </p:cNvCxnSpPr>
          <p:nvPr/>
        </p:nvCxnSpPr>
        <p:spPr>
          <a:xfrm flipV="1">
            <a:off x="9803440" y="3734996"/>
            <a:ext cx="889924" cy="2109534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Rectangle: Rounded Corners 215">
            <a:extLst>
              <a:ext uri="{FF2B5EF4-FFF2-40B4-BE49-F238E27FC236}">
                <a16:creationId xmlns:a16="http://schemas.microsoft.com/office/drawing/2014/main" id="{DB975E06-2C4B-8C05-9977-D28141F49447}"/>
              </a:ext>
            </a:extLst>
          </p:cNvPr>
          <p:cNvSpPr/>
          <p:nvPr/>
        </p:nvSpPr>
        <p:spPr>
          <a:xfrm>
            <a:off x="4107916" y="1056007"/>
            <a:ext cx="1006075" cy="32377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rgbClr val="FF0000"/>
                </a:solidFill>
              </a:rPr>
              <a:t>Phương </a:t>
            </a:r>
            <a:r>
              <a:rPr lang="en-US" sz="1200" b="1" u="sng" dirty="0" err="1">
                <a:solidFill>
                  <a:srgbClr val="FF0000"/>
                </a:solidFill>
              </a:rPr>
              <a:t>Án</a:t>
            </a:r>
            <a:endParaRPr lang="en-US" sz="1200" b="1" u="sng" dirty="0">
              <a:solidFill>
                <a:srgbClr val="FF0000"/>
              </a:solidFill>
            </a:endParaRPr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0BDDC61E-024A-6A07-77E3-A5B7D5713EEC}"/>
              </a:ext>
            </a:extLst>
          </p:cNvPr>
          <p:cNvSpPr/>
          <p:nvPr/>
        </p:nvSpPr>
        <p:spPr>
          <a:xfrm>
            <a:off x="6018359" y="1056007"/>
            <a:ext cx="1006075" cy="32377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 err="1">
                <a:solidFill>
                  <a:srgbClr val="FF0000"/>
                </a:solidFill>
              </a:rPr>
              <a:t>Tiêu</a:t>
            </a:r>
            <a:r>
              <a:rPr lang="en-US" sz="1200" b="1" u="sng" dirty="0">
                <a:solidFill>
                  <a:srgbClr val="FF0000"/>
                </a:solidFill>
              </a:rPr>
              <a:t> Chí </a:t>
            </a:r>
            <a:r>
              <a:rPr lang="en-US" sz="1200" b="1" u="sng" dirty="0" err="1">
                <a:solidFill>
                  <a:srgbClr val="FF0000"/>
                </a:solidFill>
              </a:rPr>
              <a:t>Phụ</a:t>
            </a:r>
            <a:endParaRPr lang="en-US" sz="1200" b="1" u="sng" dirty="0">
              <a:solidFill>
                <a:srgbClr val="FF0000"/>
              </a:solidFill>
            </a:endParaRPr>
          </a:p>
        </p:txBody>
      </p:sp>
      <p:sp>
        <p:nvSpPr>
          <p:cNvPr id="218" name="Rectangle: Rounded Corners 217">
            <a:extLst>
              <a:ext uri="{FF2B5EF4-FFF2-40B4-BE49-F238E27FC236}">
                <a16:creationId xmlns:a16="http://schemas.microsoft.com/office/drawing/2014/main" id="{B170CD29-BCAA-3E12-B076-1405DB1A2E6C}"/>
              </a:ext>
            </a:extLst>
          </p:cNvPr>
          <p:cNvSpPr/>
          <p:nvPr/>
        </p:nvSpPr>
        <p:spPr>
          <a:xfrm>
            <a:off x="8456759" y="1041809"/>
            <a:ext cx="1006075" cy="32377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 err="1">
                <a:solidFill>
                  <a:srgbClr val="FF0000"/>
                </a:solidFill>
              </a:rPr>
              <a:t>Tiêu</a:t>
            </a:r>
            <a:r>
              <a:rPr lang="en-US" sz="1200" b="1" u="sng" dirty="0">
                <a:solidFill>
                  <a:srgbClr val="FF0000"/>
                </a:solidFill>
              </a:rPr>
              <a:t> Chí</a:t>
            </a: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973DB95A-D948-B04E-EA64-8410A5E041A5}"/>
              </a:ext>
            </a:extLst>
          </p:cNvPr>
          <p:cNvGrpSpPr/>
          <p:nvPr/>
        </p:nvGrpSpPr>
        <p:grpSpPr>
          <a:xfrm>
            <a:off x="1318976" y="1426297"/>
            <a:ext cx="2156715" cy="4334509"/>
            <a:chOff x="913057" y="1150435"/>
            <a:chExt cx="2226740" cy="5333668"/>
          </a:xfrm>
        </p:grpSpPr>
        <p:sp>
          <p:nvSpPr>
            <p:cNvPr id="219" name="Flowchart: Off-page Connector 218">
              <a:extLst>
                <a:ext uri="{FF2B5EF4-FFF2-40B4-BE49-F238E27FC236}">
                  <a16:creationId xmlns:a16="http://schemas.microsoft.com/office/drawing/2014/main" id="{C96745FA-A900-C2DC-79DB-9A6E4662242E}"/>
                </a:ext>
              </a:extLst>
            </p:cNvPr>
            <p:cNvSpPr/>
            <p:nvPr/>
          </p:nvSpPr>
          <p:spPr>
            <a:xfrm>
              <a:off x="925536" y="1150435"/>
              <a:ext cx="2214261" cy="755523"/>
            </a:xfrm>
            <a:prstGeom prst="flowChartOffpageConnector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lập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bối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cảnh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việc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quyết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định</a:t>
              </a:r>
              <a:endPara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Arrow: Chevron 219">
              <a:extLst>
                <a:ext uri="{FF2B5EF4-FFF2-40B4-BE49-F238E27FC236}">
                  <a16:creationId xmlns:a16="http://schemas.microsoft.com/office/drawing/2014/main" id="{31C4DFF0-1C39-9F58-D250-D7BC5A46C9D6}"/>
                </a:ext>
              </a:extLst>
            </p:cNvPr>
            <p:cNvSpPr/>
            <p:nvPr/>
          </p:nvSpPr>
          <p:spPr>
            <a:xfrm rot="5400000">
              <a:off x="1654905" y="1080245"/>
              <a:ext cx="755523" cy="2214260"/>
            </a:xfrm>
            <a:prstGeom prst="chevron">
              <a:avLst>
                <a:gd name="adj" fmla="val 19906"/>
              </a:avLst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Xác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định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phương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án</a:t>
              </a:r>
              <a:endPara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Arrow: Chevron 220">
              <a:extLst>
                <a:ext uri="{FF2B5EF4-FFF2-40B4-BE49-F238E27FC236}">
                  <a16:creationId xmlns:a16="http://schemas.microsoft.com/office/drawing/2014/main" id="{9D054192-46A2-DB6E-8A2C-AD6395B0641F}"/>
                </a:ext>
              </a:extLst>
            </p:cNvPr>
            <p:cNvSpPr/>
            <p:nvPr/>
          </p:nvSpPr>
          <p:spPr>
            <a:xfrm rot="5400000">
              <a:off x="1648668" y="1729361"/>
              <a:ext cx="755523" cy="2226734"/>
            </a:xfrm>
            <a:prstGeom prst="chevron">
              <a:avLst>
                <a:gd name="adj" fmla="val 19906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Xác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định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mục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tiêu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và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thuộc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tính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222" name="Arrow: Chevron 221">
              <a:extLst>
                <a:ext uri="{FF2B5EF4-FFF2-40B4-BE49-F238E27FC236}">
                  <a16:creationId xmlns:a16="http://schemas.microsoft.com/office/drawing/2014/main" id="{F983776A-3CAD-F465-FCAE-66CD28EF56B7}"/>
                </a:ext>
              </a:extLst>
            </p:cNvPr>
            <p:cNvSpPr/>
            <p:nvPr/>
          </p:nvSpPr>
          <p:spPr>
            <a:xfrm rot="5400000">
              <a:off x="1648669" y="2388539"/>
              <a:ext cx="755523" cy="2226732"/>
            </a:xfrm>
            <a:prstGeom prst="chevron">
              <a:avLst>
                <a:gd name="adj" fmla="val 19906"/>
              </a:avLst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Xác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định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trọng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số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từng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thuộc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tính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223" name="Arrow: Chevron 222">
              <a:extLst>
                <a:ext uri="{FF2B5EF4-FFF2-40B4-BE49-F238E27FC236}">
                  <a16:creationId xmlns:a16="http://schemas.microsoft.com/office/drawing/2014/main" id="{0B7E4FB0-1122-3C1A-E2B1-C34A401DB810}"/>
                </a:ext>
              </a:extLst>
            </p:cNvPr>
            <p:cNvSpPr/>
            <p:nvPr/>
          </p:nvSpPr>
          <p:spPr>
            <a:xfrm rot="5400000">
              <a:off x="1648667" y="3043892"/>
              <a:ext cx="755523" cy="2226736"/>
            </a:xfrm>
            <a:prstGeom prst="chevron">
              <a:avLst>
                <a:gd name="adj" fmla="val 19906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5. Định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nghĩ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thống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thang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điểm</a:t>
              </a:r>
              <a:endPara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Arrow: Chevron 223">
              <a:extLst>
                <a:ext uri="{FF2B5EF4-FFF2-40B4-BE49-F238E27FC236}">
                  <a16:creationId xmlns:a16="http://schemas.microsoft.com/office/drawing/2014/main" id="{A3DEC15E-8BED-05AE-CB6C-0918E483C4EC}"/>
                </a:ext>
              </a:extLst>
            </p:cNvPr>
            <p:cNvSpPr/>
            <p:nvPr/>
          </p:nvSpPr>
          <p:spPr>
            <a:xfrm rot="5400000">
              <a:off x="1648666" y="3698049"/>
              <a:ext cx="755523" cy="2226737"/>
            </a:xfrm>
            <a:prstGeom prst="chevron">
              <a:avLst>
                <a:gd name="adj" fmla="val 19906"/>
              </a:avLst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13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vi-VN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Phương án cho điểm cho </a:t>
              </a:r>
              <a:r>
                <a:rPr lang="vi-VN" sz="13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thuộc tính</a:t>
              </a:r>
              <a:endPara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" name="Arrow: Chevron 224">
              <a:extLst>
                <a:ext uri="{FF2B5EF4-FFF2-40B4-BE49-F238E27FC236}">
                  <a16:creationId xmlns:a16="http://schemas.microsoft.com/office/drawing/2014/main" id="{06C28B18-77F1-4CC4-8C4C-31A61AC19640}"/>
                </a:ext>
              </a:extLst>
            </p:cNvPr>
            <p:cNvSpPr/>
            <p:nvPr/>
          </p:nvSpPr>
          <p:spPr>
            <a:xfrm rot="5400000">
              <a:off x="1648666" y="4353402"/>
              <a:ext cx="755523" cy="2226738"/>
            </a:xfrm>
            <a:prstGeom prst="chevron">
              <a:avLst>
                <a:gd name="adj" fmla="val 19906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r>
                <a:rPr lang="en-US" sz="13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Kiểm tra kết quả</a:t>
              </a:r>
              <a:endPara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Arrow: Chevron 226">
              <a:extLst>
                <a:ext uri="{FF2B5EF4-FFF2-40B4-BE49-F238E27FC236}">
                  <a16:creationId xmlns:a16="http://schemas.microsoft.com/office/drawing/2014/main" id="{9E4D5051-2536-AF89-9D31-E2BCC3815E2A}"/>
                </a:ext>
              </a:extLst>
            </p:cNvPr>
            <p:cNvSpPr/>
            <p:nvPr/>
          </p:nvSpPr>
          <p:spPr>
            <a:xfrm rot="5400000">
              <a:off x="1648664" y="4992973"/>
              <a:ext cx="755523" cy="2226738"/>
            </a:xfrm>
            <a:prstGeom prst="chevron">
              <a:avLst>
                <a:gd name="adj" fmla="val 19906"/>
              </a:avLst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3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 Phân tích độ nhạy</a:t>
              </a:r>
              <a:endPara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0174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Thảo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Luận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và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Câu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Hỏi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4C55F2-60EE-A569-6527-F631DF609EA5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B53486-0AA0-3C3A-FD09-22486B8C5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EDA8FFA7-6E89-D6DB-664D-DD49E7E7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9DE4EA-93D7-19AD-61A7-A8FA9A8F6D79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0EC5E-D277-DED0-6A57-BEB2F2BB9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BDF6-15D8-432A-BBB1-AF5B605B9700}" type="datetime1">
              <a:rPr lang="en-PH" smtClean="0"/>
              <a:t>15/04/2023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C348F4-1E31-AD05-4A14-CAAFF5C4E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A66C5-3057-B36F-17DB-A005C4A9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06146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Quản Lý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Tài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Sản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Hạ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Tầng</a:t>
            </a:r>
            <a:endParaRPr lang="en-US" sz="28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21CB763-D2B7-7D87-9136-7AAF75B9ADE4}"/>
              </a:ext>
            </a:extLst>
          </p:cNvPr>
          <p:cNvGrpSpPr/>
          <p:nvPr/>
        </p:nvGrpSpPr>
        <p:grpSpPr>
          <a:xfrm>
            <a:off x="453699" y="1118961"/>
            <a:ext cx="10900101" cy="4770210"/>
            <a:chOff x="453699" y="1118961"/>
            <a:chExt cx="9204325" cy="4049713"/>
          </a:xfrm>
        </p:grpSpPr>
        <p:pic>
          <p:nvPicPr>
            <p:cNvPr id="3" name="Picture 14" descr="http://www.epochtimes.de/pics/2008/08/09/xxl/2008-08-09-xxl--20060714162513_SCHWEIZ_VERKEHR_STAU_GOTTHARD_LUZ552_02.jpg">
              <a:hlinkClick r:id="" action="ppaction://noaction"/>
              <a:extLst>
                <a:ext uri="{FF2B5EF4-FFF2-40B4-BE49-F238E27FC236}">
                  <a16:creationId xmlns:a16="http://schemas.microsoft.com/office/drawing/2014/main" id="{94FDD373-0EA7-53E6-2622-3E7444D882F0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699" y="1118962"/>
              <a:ext cx="2866893" cy="19605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6" descr="http://www.carboncommentary.com/wp-includes/images/offshore-windfarm.jpg">
              <a:hlinkClick r:id="rId4" action="ppaction://hlinksldjump"/>
              <a:extLst>
                <a:ext uri="{FF2B5EF4-FFF2-40B4-BE49-F238E27FC236}">
                  <a16:creationId xmlns:a16="http://schemas.microsoft.com/office/drawing/2014/main" id="{09E669EE-EB86-AE02-7700-4C2904528E82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713" y="3206524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0" descr="http://www.riversides.org/websiteimages/sewer_400.jpg">
              <a:hlinkClick r:id="rId6" action="ppaction://hlinksldjump"/>
              <a:extLst>
                <a:ext uri="{FF2B5EF4-FFF2-40B4-BE49-F238E27FC236}">
                  <a16:creationId xmlns:a16="http://schemas.microsoft.com/office/drawing/2014/main" id="{3482AC88-47B8-97C4-E8F8-3D3F03B56DA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526" y="3206524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2" descr="http://www.salinatech.com/images/environmentaltech/water%20distribution.jpg">
              <a:hlinkClick r:id="rId8" action="ppaction://hlinksldjump"/>
              <a:extLst>
                <a:ext uri="{FF2B5EF4-FFF2-40B4-BE49-F238E27FC236}">
                  <a16:creationId xmlns:a16="http://schemas.microsoft.com/office/drawing/2014/main" id="{A5AA01A2-9FF1-F78B-F586-9BBCCDC6743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651" y="1118961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4" descr="http://www.christian-volz.de/images/zuerich/2007_0604zuerich0035_.JPG">
              <a:extLst>
                <a:ext uri="{FF2B5EF4-FFF2-40B4-BE49-F238E27FC236}">
                  <a16:creationId xmlns:a16="http://schemas.microsoft.com/office/drawing/2014/main" id="{845CE111-44CC-60FC-10FE-7AA15D22675D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713" y="1118961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6" descr="http://www.swisstraveling.com/wp-content/gallery/sbb/SBB_train.jpg">
              <a:hlinkClick r:id="" action="ppaction://noaction"/>
              <a:extLst>
                <a:ext uri="{FF2B5EF4-FFF2-40B4-BE49-F238E27FC236}">
                  <a16:creationId xmlns:a16="http://schemas.microsoft.com/office/drawing/2014/main" id="{4D071C10-F4E2-6931-5229-BA0824094EFC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699" y="3206524"/>
              <a:ext cx="2885810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B027C8-8EA6-4D64-3A0F-EF049F6C3338}"/>
                </a:ext>
              </a:extLst>
            </p:cNvPr>
            <p:cNvSpPr txBox="1"/>
            <p:nvPr/>
          </p:nvSpPr>
          <p:spPr>
            <a:xfrm>
              <a:off x="453699" y="1118962"/>
              <a:ext cx="2885810" cy="2612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 dirty="0" err="1">
                  <a:latin typeface="+mn-lt"/>
                </a:rPr>
                <a:t>Mạng</a:t>
              </a:r>
              <a:r>
                <a:rPr lang="en-CA" sz="1400" b="1" dirty="0">
                  <a:latin typeface="+mn-lt"/>
                </a:rPr>
                <a:t> </a:t>
              </a:r>
              <a:r>
                <a:rPr lang="en-CA" sz="1400" b="1" dirty="0" err="1">
                  <a:latin typeface="+mn-lt"/>
                </a:rPr>
                <a:t>lưới</a:t>
              </a:r>
              <a:r>
                <a:rPr lang="en-CA" sz="1400" b="1" dirty="0">
                  <a:latin typeface="+mn-lt"/>
                </a:rPr>
                <a:t> </a:t>
              </a:r>
              <a:r>
                <a:rPr lang="en-CA" sz="1400" b="1" dirty="0" err="1">
                  <a:latin typeface="+mn-lt"/>
                </a:rPr>
                <a:t>đường</a:t>
              </a:r>
              <a:endParaRPr lang="en-CA" sz="1400" b="1" dirty="0">
                <a:latin typeface="+mn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46379E-ABEB-D0D7-EA20-33962ED843C9}"/>
                </a:ext>
              </a:extLst>
            </p:cNvPr>
            <p:cNvSpPr txBox="1"/>
            <p:nvPr/>
          </p:nvSpPr>
          <p:spPr>
            <a:xfrm>
              <a:off x="453699" y="3206525"/>
              <a:ext cx="2885810" cy="2612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 dirty="0" err="1">
                  <a:latin typeface="+mn-lt"/>
                </a:rPr>
                <a:t>Mạng</a:t>
              </a:r>
              <a:r>
                <a:rPr lang="en-CA" sz="1400" b="1" dirty="0">
                  <a:latin typeface="+mn-lt"/>
                </a:rPr>
                <a:t> </a:t>
              </a:r>
              <a:r>
                <a:rPr lang="en-CA" sz="1400" b="1" dirty="0" err="1">
                  <a:latin typeface="+mn-lt"/>
                </a:rPr>
                <a:t>lưới</a:t>
              </a:r>
              <a:r>
                <a:rPr lang="en-CA" sz="1400" b="1" dirty="0">
                  <a:latin typeface="+mn-lt"/>
                </a:rPr>
                <a:t> </a:t>
              </a:r>
              <a:r>
                <a:rPr lang="en-CA" sz="1400" b="1" dirty="0" err="1">
                  <a:latin typeface="+mn-lt"/>
                </a:rPr>
                <a:t>tàu</a:t>
              </a:r>
              <a:r>
                <a:rPr lang="en-CA" sz="1400" b="1" dirty="0">
                  <a:latin typeface="+mn-lt"/>
                </a:rPr>
                <a:t> </a:t>
              </a:r>
              <a:r>
                <a:rPr lang="en-CA" sz="1400" b="1" dirty="0" err="1">
                  <a:latin typeface="+mn-lt"/>
                </a:rPr>
                <a:t>điện</a:t>
              </a:r>
              <a:endParaRPr lang="en-CA" sz="1400" b="1" dirty="0">
                <a:latin typeface="+mn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A16F8F-9668-DFDD-FCDA-3171ED4B8642}"/>
                </a:ext>
              </a:extLst>
            </p:cNvPr>
            <p:cNvSpPr txBox="1"/>
            <p:nvPr/>
          </p:nvSpPr>
          <p:spPr>
            <a:xfrm>
              <a:off x="3440651" y="1118962"/>
              <a:ext cx="3042311" cy="2612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 dirty="0" err="1"/>
                <a:t>Mạng</a:t>
              </a:r>
              <a:r>
                <a:rPr lang="en-CA" sz="1400" b="1" dirty="0"/>
                <a:t> </a:t>
              </a:r>
              <a:r>
                <a:rPr lang="en-CA" sz="1400" b="1" dirty="0" err="1"/>
                <a:t>lưới</a:t>
              </a:r>
              <a:r>
                <a:rPr lang="en-CA" sz="1400" b="1" dirty="0"/>
                <a:t> </a:t>
              </a:r>
              <a:r>
                <a:rPr lang="en-CA" sz="1400" b="1" dirty="0" err="1"/>
                <a:t>cấp</a:t>
              </a:r>
              <a:r>
                <a:rPr lang="en-CA" sz="1400" b="1" dirty="0"/>
                <a:t> </a:t>
              </a:r>
              <a:r>
                <a:rPr lang="en-CA" sz="1400" b="1" dirty="0" err="1"/>
                <a:t>thoát</a:t>
              </a:r>
              <a:r>
                <a:rPr lang="en-CA" sz="1400" b="1" dirty="0"/>
                <a:t> nước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0C3793-8131-3D67-6368-B42B1B79AA21}"/>
                </a:ext>
              </a:extLst>
            </p:cNvPr>
            <p:cNvSpPr txBox="1"/>
            <p:nvPr/>
          </p:nvSpPr>
          <p:spPr>
            <a:xfrm>
              <a:off x="6615713" y="3206525"/>
              <a:ext cx="3042311" cy="2612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 dirty="0" err="1"/>
                <a:t>Mạng</a:t>
              </a:r>
              <a:r>
                <a:rPr lang="en-CA" sz="1400" b="1" dirty="0"/>
                <a:t> </a:t>
              </a:r>
              <a:r>
                <a:rPr lang="en-CA" sz="1400" b="1" dirty="0" err="1"/>
                <a:t>lưới</a:t>
              </a:r>
              <a:r>
                <a:rPr lang="en-CA" sz="1400" b="1" dirty="0"/>
                <a:t> </a:t>
              </a:r>
              <a:r>
                <a:rPr lang="en-CA" sz="1400" b="1" dirty="0" err="1"/>
                <a:t>điện</a:t>
              </a:r>
              <a:endParaRPr lang="en-CA" sz="1400" b="1" dirty="0">
                <a:latin typeface="+mn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4AD971-97EB-0773-A6C2-4FC54B269A28}"/>
                </a:ext>
              </a:extLst>
            </p:cNvPr>
            <p:cNvSpPr txBox="1"/>
            <p:nvPr/>
          </p:nvSpPr>
          <p:spPr>
            <a:xfrm>
              <a:off x="3452526" y="3206525"/>
              <a:ext cx="3042311" cy="2612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 dirty="0" err="1">
                  <a:latin typeface="+mn-lt"/>
                </a:rPr>
                <a:t>Mạng</a:t>
              </a:r>
              <a:r>
                <a:rPr lang="en-CA" sz="1400" b="1" dirty="0">
                  <a:latin typeface="+mn-lt"/>
                </a:rPr>
                <a:t> </a:t>
              </a:r>
              <a:r>
                <a:rPr lang="en-CA" sz="1400" b="1" dirty="0" err="1">
                  <a:latin typeface="+mn-lt"/>
                </a:rPr>
                <a:t>lưới</a:t>
              </a:r>
              <a:r>
                <a:rPr lang="en-CA" sz="1400" b="1" dirty="0">
                  <a:latin typeface="+mn-lt"/>
                </a:rPr>
                <a:t> </a:t>
              </a:r>
              <a:r>
                <a:rPr lang="en-CA" sz="1400" b="1" dirty="0" err="1">
                  <a:latin typeface="+mn-lt"/>
                </a:rPr>
                <a:t>thoát</a:t>
              </a:r>
              <a:r>
                <a:rPr lang="en-CA" sz="1400" b="1" dirty="0">
                  <a:latin typeface="+mn-lt"/>
                </a:rPr>
                <a:t> nước </a:t>
              </a:r>
              <a:r>
                <a:rPr lang="en-CA" sz="1400" b="1" dirty="0" err="1">
                  <a:latin typeface="+mn-lt"/>
                </a:rPr>
                <a:t>mưa</a:t>
              </a:r>
              <a:r>
                <a:rPr lang="en-CA" sz="1400" b="1" dirty="0">
                  <a:latin typeface="+mn-lt"/>
                </a:rPr>
                <a:t> và </a:t>
              </a:r>
              <a:r>
                <a:rPr lang="en-CA" sz="1400" b="1" dirty="0" err="1">
                  <a:latin typeface="+mn-lt"/>
                </a:rPr>
                <a:t>chống</a:t>
              </a:r>
              <a:r>
                <a:rPr lang="en-CA" sz="1400" b="1" dirty="0">
                  <a:latin typeface="+mn-lt"/>
                </a:rPr>
                <a:t> </a:t>
              </a:r>
              <a:r>
                <a:rPr lang="en-CA" sz="1400" b="1" dirty="0" err="1">
                  <a:latin typeface="+mn-lt"/>
                </a:rPr>
                <a:t>lụt</a:t>
              </a:r>
              <a:endParaRPr lang="en-CA" sz="1400" b="1" dirty="0">
                <a:latin typeface="+mn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AC146B-0088-F410-21C0-D2D5F08CF9ED}"/>
                </a:ext>
              </a:extLst>
            </p:cNvPr>
            <p:cNvSpPr txBox="1"/>
            <p:nvPr/>
          </p:nvSpPr>
          <p:spPr>
            <a:xfrm>
              <a:off x="6615713" y="1118962"/>
              <a:ext cx="3042311" cy="2612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 dirty="0" err="1">
                  <a:latin typeface="+mn-lt"/>
                </a:rPr>
                <a:t>Các</a:t>
              </a:r>
              <a:r>
                <a:rPr lang="en-CA" sz="1400" b="1" dirty="0">
                  <a:latin typeface="+mn-lt"/>
                </a:rPr>
                <a:t> </a:t>
              </a:r>
              <a:r>
                <a:rPr lang="en-CA" sz="1400" b="1" dirty="0" err="1">
                  <a:latin typeface="+mn-lt"/>
                </a:rPr>
                <a:t>tòa</a:t>
              </a:r>
              <a:r>
                <a:rPr lang="en-CA" sz="1400" b="1" dirty="0">
                  <a:latin typeface="+mn-lt"/>
                </a:rPr>
                <a:t> nhà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B6F20A-EF7C-5F29-BFE0-3AE5533D5A7E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0482C70-9DDE-5265-7C1D-D87FF4E18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B732AC9C-5616-7310-8E3C-34BDF3A38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1231E62-F754-C4CE-8665-0A4DA585254A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14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63200-309A-BABD-7FB4-D7F84C76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14E95-935D-43C8-9EAD-72E36C3B70EB}" type="datetime1">
              <a:rPr lang="en-PH" smtClean="0"/>
              <a:t>15/04/2023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27DEF-B659-BD4D-BC9F-15482F36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C4B7C-1505-BB1F-6484-922556489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48761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Khả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năng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đáp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ứng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đầy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đủ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dịch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vụ</a:t>
            </a:r>
            <a:endParaRPr lang="en-US" sz="2800" b="1" dirty="0">
              <a:solidFill>
                <a:srgbClr val="C00000"/>
              </a:solidFill>
              <a:latin typeface="Century Gothic"/>
              <a:sym typeface="Century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A244E-F9A0-0DB7-54AF-4785BEAE4921}"/>
              </a:ext>
            </a:extLst>
          </p:cNvPr>
          <p:cNvSpPr txBox="1"/>
          <p:nvPr/>
        </p:nvSpPr>
        <p:spPr>
          <a:xfrm>
            <a:off x="453699" y="1051020"/>
            <a:ext cx="2735815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Khả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năng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đáp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ứng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dịch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vụ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(Level of Services - LOS)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là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một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biến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thời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gian</a:t>
            </a:r>
            <a:endParaRPr lang="en-US" dirty="0">
              <a:solidFill>
                <a:schemeClr val="tx2"/>
              </a:solidFill>
              <a:latin typeface="FS Elliot Pro" panose="02000503040000020004" pitchFamily="50" charset="0"/>
            </a:endParaRPr>
          </a:p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Xự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xuống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cấp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vs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khả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năng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đáp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ứng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dịch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vụ</a:t>
            </a:r>
            <a:endParaRPr lang="en-AU" dirty="0">
              <a:solidFill>
                <a:schemeClr val="tx2"/>
              </a:solidFill>
              <a:latin typeface="FS Elliot Pro" panose="02000503040000020004" pitchFamily="50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F101C0-4D2D-8AB5-4976-2EDC0EA493DD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DE49901-5D6A-A9E2-A3CB-3A76045DE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3597723B-BAD0-DAE4-54D6-A24C71124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A27638-B5F8-4D9A-3908-3622AF66F594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15" name="AutoShape 3">
            <a:extLst>
              <a:ext uri="{FF2B5EF4-FFF2-40B4-BE49-F238E27FC236}">
                <a16:creationId xmlns:a16="http://schemas.microsoft.com/office/drawing/2014/main" id="{9B8BA4A8-208B-9067-2E4B-7ECCB032705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005943" y="1050925"/>
            <a:ext cx="7258958" cy="463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8289011F-2770-3AFE-02C8-28E0CABFB2A1}"/>
              </a:ext>
            </a:extLst>
          </p:cNvPr>
          <p:cNvSpPr>
            <a:spLocks/>
          </p:cNvSpPr>
          <p:nvPr/>
        </p:nvSpPr>
        <p:spPr bwMode="auto">
          <a:xfrm>
            <a:off x="4398099" y="1128713"/>
            <a:ext cx="6705709" cy="4076700"/>
          </a:xfrm>
          <a:custGeom>
            <a:avLst/>
            <a:gdLst>
              <a:gd name="T0" fmla="*/ 0 w 4121"/>
              <a:gd name="T1" fmla="*/ 0 h 2568"/>
              <a:gd name="T2" fmla="*/ 0 w 4121"/>
              <a:gd name="T3" fmla="*/ 2568 h 2568"/>
              <a:gd name="T4" fmla="*/ 4121 w 4121"/>
              <a:gd name="T5" fmla="*/ 2568 h 2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21" h="2568">
                <a:moveTo>
                  <a:pt x="0" y="0"/>
                </a:moveTo>
                <a:lnTo>
                  <a:pt x="0" y="2568"/>
                </a:lnTo>
                <a:lnTo>
                  <a:pt x="4121" y="2568"/>
                </a:lnTo>
              </a:path>
            </a:pathLst>
          </a:cu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2FF4852A-4028-2AF6-CA15-E520BF8BB242}"/>
              </a:ext>
            </a:extLst>
          </p:cNvPr>
          <p:cNvSpPr>
            <a:spLocks/>
          </p:cNvSpPr>
          <p:nvPr/>
        </p:nvSpPr>
        <p:spPr bwMode="auto">
          <a:xfrm>
            <a:off x="4359046" y="1062038"/>
            <a:ext cx="79733" cy="77788"/>
          </a:xfrm>
          <a:custGeom>
            <a:avLst/>
            <a:gdLst>
              <a:gd name="T0" fmla="*/ 0 w 49"/>
              <a:gd name="T1" fmla="*/ 49 h 49"/>
              <a:gd name="T2" fmla="*/ 24 w 49"/>
              <a:gd name="T3" fmla="*/ 0 h 49"/>
              <a:gd name="T4" fmla="*/ 49 w 49"/>
              <a:gd name="T5" fmla="*/ 49 h 49"/>
              <a:gd name="T6" fmla="*/ 0 w 49"/>
              <a:gd name="T7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" h="49">
                <a:moveTo>
                  <a:pt x="0" y="49"/>
                </a:moveTo>
                <a:lnTo>
                  <a:pt x="24" y="0"/>
                </a:lnTo>
                <a:lnTo>
                  <a:pt x="49" y="49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42FCB79A-8F33-9309-4FC7-20F2F8492711}"/>
              </a:ext>
            </a:extLst>
          </p:cNvPr>
          <p:cNvSpPr>
            <a:spLocks/>
          </p:cNvSpPr>
          <p:nvPr/>
        </p:nvSpPr>
        <p:spPr bwMode="auto">
          <a:xfrm>
            <a:off x="11095672" y="5175250"/>
            <a:ext cx="63461" cy="61913"/>
          </a:xfrm>
          <a:custGeom>
            <a:avLst/>
            <a:gdLst>
              <a:gd name="T0" fmla="*/ 0 w 39"/>
              <a:gd name="T1" fmla="*/ 0 h 39"/>
              <a:gd name="T2" fmla="*/ 39 w 39"/>
              <a:gd name="T3" fmla="*/ 19 h 39"/>
              <a:gd name="T4" fmla="*/ 0 w 39"/>
              <a:gd name="T5" fmla="*/ 39 h 39"/>
              <a:gd name="T6" fmla="*/ 0 w 39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39">
                <a:moveTo>
                  <a:pt x="0" y="0"/>
                </a:moveTo>
                <a:lnTo>
                  <a:pt x="39" y="19"/>
                </a:lnTo>
                <a:lnTo>
                  <a:pt x="0" y="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05EE24E5-EC75-238B-6848-27919B8B7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0407" y="5427663"/>
            <a:ext cx="60112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Thời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gian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CD9236FD-0ED4-5071-D10D-47F578CC4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301" y="5278438"/>
            <a:ext cx="15295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659A1C92-44D8-63A7-22D4-270A7D50C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9606" y="5278438"/>
            <a:ext cx="118786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57D1AA82-764E-B287-79A9-5B40DF685D8B}"/>
              </a:ext>
            </a:extLst>
          </p:cNvPr>
          <p:cNvSpPr>
            <a:spLocks noEditPoints="1"/>
          </p:cNvSpPr>
          <p:nvPr/>
        </p:nvSpPr>
        <p:spPr bwMode="auto">
          <a:xfrm>
            <a:off x="4393218" y="4791075"/>
            <a:ext cx="6772424" cy="12700"/>
          </a:xfrm>
          <a:custGeom>
            <a:avLst/>
            <a:gdLst>
              <a:gd name="T0" fmla="*/ 380 w 21992"/>
              <a:gd name="T1" fmla="*/ 40 h 40"/>
              <a:gd name="T2" fmla="*/ 740 w 21992"/>
              <a:gd name="T3" fmla="*/ 0 h 40"/>
              <a:gd name="T4" fmla="*/ 980 w 21992"/>
              <a:gd name="T5" fmla="*/ 40 h 40"/>
              <a:gd name="T6" fmla="*/ 1580 w 21992"/>
              <a:gd name="T7" fmla="*/ 0 h 40"/>
              <a:gd name="T8" fmla="*/ 1680 w 21992"/>
              <a:gd name="T9" fmla="*/ 20 h 40"/>
              <a:gd name="T10" fmla="*/ 2320 w 21992"/>
              <a:gd name="T11" fmla="*/ 20 h 40"/>
              <a:gd name="T12" fmla="*/ 2420 w 21992"/>
              <a:gd name="T13" fmla="*/ 0 h 40"/>
              <a:gd name="T14" fmla="*/ 3020 w 21992"/>
              <a:gd name="T15" fmla="*/ 40 h 40"/>
              <a:gd name="T16" fmla="*/ 3380 w 21992"/>
              <a:gd name="T17" fmla="*/ 0 h 40"/>
              <a:gd name="T18" fmla="*/ 3620 w 21992"/>
              <a:gd name="T19" fmla="*/ 40 h 40"/>
              <a:gd name="T20" fmla="*/ 4220 w 21992"/>
              <a:gd name="T21" fmla="*/ 0 h 40"/>
              <a:gd name="T22" fmla="*/ 4320 w 21992"/>
              <a:gd name="T23" fmla="*/ 20 h 40"/>
              <a:gd name="T24" fmla="*/ 4960 w 21992"/>
              <a:gd name="T25" fmla="*/ 20 h 40"/>
              <a:gd name="T26" fmla="*/ 5060 w 21992"/>
              <a:gd name="T27" fmla="*/ 0 h 40"/>
              <a:gd name="T28" fmla="*/ 5660 w 21992"/>
              <a:gd name="T29" fmla="*/ 40 h 40"/>
              <a:gd name="T30" fmla="*/ 6020 w 21992"/>
              <a:gd name="T31" fmla="*/ 0 h 40"/>
              <a:gd name="T32" fmla="*/ 6260 w 21992"/>
              <a:gd name="T33" fmla="*/ 40 h 40"/>
              <a:gd name="T34" fmla="*/ 6860 w 21992"/>
              <a:gd name="T35" fmla="*/ 0 h 40"/>
              <a:gd name="T36" fmla="*/ 6960 w 21992"/>
              <a:gd name="T37" fmla="*/ 20 h 40"/>
              <a:gd name="T38" fmla="*/ 7600 w 21992"/>
              <a:gd name="T39" fmla="*/ 20 h 40"/>
              <a:gd name="T40" fmla="*/ 7700 w 21992"/>
              <a:gd name="T41" fmla="*/ 0 h 40"/>
              <a:gd name="T42" fmla="*/ 8300 w 21992"/>
              <a:gd name="T43" fmla="*/ 40 h 40"/>
              <a:gd name="T44" fmla="*/ 8660 w 21992"/>
              <a:gd name="T45" fmla="*/ 0 h 40"/>
              <a:gd name="T46" fmla="*/ 8900 w 21992"/>
              <a:gd name="T47" fmla="*/ 40 h 40"/>
              <a:gd name="T48" fmla="*/ 9500 w 21992"/>
              <a:gd name="T49" fmla="*/ 0 h 40"/>
              <a:gd name="T50" fmla="*/ 9600 w 21992"/>
              <a:gd name="T51" fmla="*/ 20 h 40"/>
              <a:gd name="T52" fmla="*/ 10240 w 21992"/>
              <a:gd name="T53" fmla="*/ 20 h 40"/>
              <a:gd name="T54" fmla="*/ 10340 w 21992"/>
              <a:gd name="T55" fmla="*/ 0 h 40"/>
              <a:gd name="T56" fmla="*/ 10940 w 21992"/>
              <a:gd name="T57" fmla="*/ 40 h 40"/>
              <a:gd name="T58" fmla="*/ 11300 w 21992"/>
              <a:gd name="T59" fmla="*/ 0 h 40"/>
              <a:gd name="T60" fmla="*/ 11540 w 21992"/>
              <a:gd name="T61" fmla="*/ 40 h 40"/>
              <a:gd name="T62" fmla="*/ 12140 w 21992"/>
              <a:gd name="T63" fmla="*/ 0 h 40"/>
              <a:gd name="T64" fmla="*/ 12240 w 21992"/>
              <a:gd name="T65" fmla="*/ 20 h 40"/>
              <a:gd name="T66" fmla="*/ 12880 w 21992"/>
              <a:gd name="T67" fmla="*/ 20 h 40"/>
              <a:gd name="T68" fmla="*/ 12980 w 21992"/>
              <a:gd name="T69" fmla="*/ 0 h 40"/>
              <a:gd name="T70" fmla="*/ 13580 w 21992"/>
              <a:gd name="T71" fmla="*/ 40 h 40"/>
              <a:gd name="T72" fmla="*/ 13940 w 21992"/>
              <a:gd name="T73" fmla="*/ 0 h 40"/>
              <a:gd name="T74" fmla="*/ 14180 w 21992"/>
              <a:gd name="T75" fmla="*/ 40 h 40"/>
              <a:gd name="T76" fmla="*/ 14780 w 21992"/>
              <a:gd name="T77" fmla="*/ 0 h 40"/>
              <a:gd name="T78" fmla="*/ 14880 w 21992"/>
              <a:gd name="T79" fmla="*/ 20 h 40"/>
              <a:gd name="T80" fmla="*/ 15520 w 21992"/>
              <a:gd name="T81" fmla="*/ 20 h 40"/>
              <a:gd name="T82" fmla="*/ 15620 w 21992"/>
              <a:gd name="T83" fmla="*/ 0 h 40"/>
              <a:gd name="T84" fmla="*/ 16220 w 21992"/>
              <a:gd name="T85" fmla="*/ 40 h 40"/>
              <a:gd name="T86" fmla="*/ 16580 w 21992"/>
              <a:gd name="T87" fmla="*/ 0 h 40"/>
              <a:gd name="T88" fmla="*/ 16820 w 21992"/>
              <a:gd name="T89" fmla="*/ 40 h 40"/>
              <a:gd name="T90" fmla="*/ 17420 w 21992"/>
              <a:gd name="T91" fmla="*/ 0 h 40"/>
              <a:gd name="T92" fmla="*/ 17520 w 21992"/>
              <a:gd name="T93" fmla="*/ 20 h 40"/>
              <a:gd name="T94" fmla="*/ 18160 w 21992"/>
              <a:gd name="T95" fmla="*/ 20 h 40"/>
              <a:gd name="T96" fmla="*/ 18260 w 21992"/>
              <a:gd name="T97" fmla="*/ 0 h 40"/>
              <a:gd name="T98" fmla="*/ 18860 w 21992"/>
              <a:gd name="T99" fmla="*/ 40 h 40"/>
              <a:gd name="T100" fmla="*/ 19220 w 21992"/>
              <a:gd name="T101" fmla="*/ 0 h 40"/>
              <a:gd name="T102" fmla="*/ 19460 w 21992"/>
              <a:gd name="T103" fmla="*/ 40 h 40"/>
              <a:gd name="T104" fmla="*/ 20060 w 21992"/>
              <a:gd name="T105" fmla="*/ 0 h 40"/>
              <a:gd name="T106" fmla="*/ 20160 w 21992"/>
              <a:gd name="T107" fmla="*/ 20 h 40"/>
              <a:gd name="T108" fmla="*/ 20800 w 21992"/>
              <a:gd name="T109" fmla="*/ 20 h 40"/>
              <a:gd name="T110" fmla="*/ 20900 w 21992"/>
              <a:gd name="T111" fmla="*/ 0 h 40"/>
              <a:gd name="T112" fmla="*/ 21500 w 21992"/>
              <a:gd name="T113" fmla="*/ 40 h 40"/>
              <a:gd name="T114" fmla="*/ 21860 w 21992"/>
              <a:gd name="T115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992" h="40">
                <a:moveTo>
                  <a:pt x="20" y="0"/>
                </a:moveTo>
                <a:lnTo>
                  <a:pt x="140" y="0"/>
                </a:lnTo>
                <a:cubicBezTo>
                  <a:pt x="152" y="0"/>
                  <a:pt x="160" y="9"/>
                  <a:pt x="160" y="20"/>
                </a:cubicBezTo>
                <a:cubicBezTo>
                  <a:pt x="160" y="31"/>
                  <a:pt x="152" y="40"/>
                  <a:pt x="140" y="40"/>
                </a:cubicBezTo>
                <a:lnTo>
                  <a:pt x="20" y="40"/>
                </a:ln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lose/>
                <a:moveTo>
                  <a:pt x="260" y="0"/>
                </a:moveTo>
                <a:lnTo>
                  <a:pt x="380" y="0"/>
                </a:lnTo>
                <a:cubicBezTo>
                  <a:pt x="392" y="0"/>
                  <a:pt x="400" y="9"/>
                  <a:pt x="400" y="20"/>
                </a:cubicBezTo>
                <a:cubicBezTo>
                  <a:pt x="400" y="31"/>
                  <a:pt x="392" y="40"/>
                  <a:pt x="380" y="40"/>
                </a:cubicBezTo>
                <a:lnTo>
                  <a:pt x="260" y="40"/>
                </a:lnTo>
                <a:cubicBezTo>
                  <a:pt x="249" y="40"/>
                  <a:pt x="240" y="31"/>
                  <a:pt x="240" y="20"/>
                </a:cubicBezTo>
                <a:cubicBezTo>
                  <a:pt x="240" y="9"/>
                  <a:pt x="249" y="0"/>
                  <a:pt x="260" y="0"/>
                </a:cubicBezTo>
                <a:close/>
                <a:moveTo>
                  <a:pt x="500" y="0"/>
                </a:moveTo>
                <a:lnTo>
                  <a:pt x="620" y="0"/>
                </a:lnTo>
                <a:cubicBezTo>
                  <a:pt x="632" y="0"/>
                  <a:pt x="640" y="9"/>
                  <a:pt x="640" y="20"/>
                </a:cubicBezTo>
                <a:cubicBezTo>
                  <a:pt x="640" y="31"/>
                  <a:pt x="632" y="40"/>
                  <a:pt x="620" y="40"/>
                </a:cubicBezTo>
                <a:lnTo>
                  <a:pt x="500" y="40"/>
                </a:lnTo>
                <a:cubicBezTo>
                  <a:pt x="489" y="40"/>
                  <a:pt x="480" y="31"/>
                  <a:pt x="480" y="20"/>
                </a:cubicBezTo>
                <a:cubicBezTo>
                  <a:pt x="480" y="9"/>
                  <a:pt x="489" y="0"/>
                  <a:pt x="500" y="0"/>
                </a:cubicBezTo>
                <a:close/>
                <a:moveTo>
                  <a:pt x="740" y="0"/>
                </a:moveTo>
                <a:lnTo>
                  <a:pt x="860" y="0"/>
                </a:lnTo>
                <a:cubicBezTo>
                  <a:pt x="872" y="0"/>
                  <a:pt x="880" y="9"/>
                  <a:pt x="880" y="20"/>
                </a:cubicBezTo>
                <a:cubicBezTo>
                  <a:pt x="880" y="31"/>
                  <a:pt x="872" y="40"/>
                  <a:pt x="860" y="40"/>
                </a:cubicBezTo>
                <a:lnTo>
                  <a:pt x="740" y="40"/>
                </a:lnTo>
                <a:cubicBezTo>
                  <a:pt x="729" y="40"/>
                  <a:pt x="720" y="31"/>
                  <a:pt x="720" y="20"/>
                </a:cubicBezTo>
                <a:cubicBezTo>
                  <a:pt x="720" y="9"/>
                  <a:pt x="729" y="0"/>
                  <a:pt x="740" y="0"/>
                </a:cubicBezTo>
                <a:close/>
                <a:moveTo>
                  <a:pt x="980" y="0"/>
                </a:moveTo>
                <a:lnTo>
                  <a:pt x="1100" y="0"/>
                </a:lnTo>
                <a:cubicBezTo>
                  <a:pt x="1112" y="0"/>
                  <a:pt x="1120" y="9"/>
                  <a:pt x="1120" y="20"/>
                </a:cubicBezTo>
                <a:cubicBezTo>
                  <a:pt x="1120" y="31"/>
                  <a:pt x="1112" y="40"/>
                  <a:pt x="1100" y="40"/>
                </a:cubicBezTo>
                <a:lnTo>
                  <a:pt x="980" y="40"/>
                </a:lnTo>
                <a:cubicBezTo>
                  <a:pt x="969" y="40"/>
                  <a:pt x="960" y="31"/>
                  <a:pt x="960" y="20"/>
                </a:cubicBezTo>
                <a:cubicBezTo>
                  <a:pt x="960" y="9"/>
                  <a:pt x="969" y="0"/>
                  <a:pt x="980" y="0"/>
                </a:cubicBezTo>
                <a:close/>
                <a:moveTo>
                  <a:pt x="1220" y="0"/>
                </a:moveTo>
                <a:lnTo>
                  <a:pt x="1340" y="0"/>
                </a:lnTo>
                <a:cubicBezTo>
                  <a:pt x="1352" y="0"/>
                  <a:pt x="1360" y="9"/>
                  <a:pt x="1360" y="20"/>
                </a:cubicBezTo>
                <a:cubicBezTo>
                  <a:pt x="1360" y="31"/>
                  <a:pt x="1352" y="40"/>
                  <a:pt x="1340" y="40"/>
                </a:cubicBezTo>
                <a:lnTo>
                  <a:pt x="1220" y="40"/>
                </a:lnTo>
                <a:cubicBezTo>
                  <a:pt x="1209" y="40"/>
                  <a:pt x="1200" y="31"/>
                  <a:pt x="1200" y="20"/>
                </a:cubicBezTo>
                <a:cubicBezTo>
                  <a:pt x="1200" y="9"/>
                  <a:pt x="1209" y="0"/>
                  <a:pt x="1220" y="0"/>
                </a:cubicBezTo>
                <a:close/>
                <a:moveTo>
                  <a:pt x="1460" y="0"/>
                </a:moveTo>
                <a:lnTo>
                  <a:pt x="1580" y="0"/>
                </a:lnTo>
                <a:cubicBezTo>
                  <a:pt x="1592" y="0"/>
                  <a:pt x="1600" y="9"/>
                  <a:pt x="1600" y="20"/>
                </a:cubicBezTo>
                <a:cubicBezTo>
                  <a:pt x="1600" y="31"/>
                  <a:pt x="1592" y="40"/>
                  <a:pt x="1580" y="40"/>
                </a:cubicBezTo>
                <a:lnTo>
                  <a:pt x="1460" y="40"/>
                </a:lnTo>
                <a:cubicBezTo>
                  <a:pt x="1449" y="40"/>
                  <a:pt x="1440" y="31"/>
                  <a:pt x="1440" y="20"/>
                </a:cubicBezTo>
                <a:cubicBezTo>
                  <a:pt x="1440" y="9"/>
                  <a:pt x="1449" y="0"/>
                  <a:pt x="1460" y="0"/>
                </a:cubicBezTo>
                <a:close/>
                <a:moveTo>
                  <a:pt x="1700" y="0"/>
                </a:moveTo>
                <a:lnTo>
                  <a:pt x="1820" y="0"/>
                </a:lnTo>
                <a:cubicBezTo>
                  <a:pt x="1832" y="0"/>
                  <a:pt x="1840" y="9"/>
                  <a:pt x="1840" y="20"/>
                </a:cubicBezTo>
                <a:cubicBezTo>
                  <a:pt x="1840" y="31"/>
                  <a:pt x="1832" y="40"/>
                  <a:pt x="1820" y="40"/>
                </a:cubicBezTo>
                <a:lnTo>
                  <a:pt x="1700" y="40"/>
                </a:lnTo>
                <a:cubicBezTo>
                  <a:pt x="1689" y="40"/>
                  <a:pt x="1680" y="31"/>
                  <a:pt x="1680" y="20"/>
                </a:cubicBezTo>
                <a:cubicBezTo>
                  <a:pt x="1680" y="9"/>
                  <a:pt x="1689" y="0"/>
                  <a:pt x="1700" y="0"/>
                </a:cubicBezTo>
                <a:close/>
                <a:moveTo>
                  <a:pt x="1940" y="0"/>
                </a:moveTo>
                <a:lnTo>
                  <a:pt x="2060" y="0"/>
                </a:lnTo>
                <a:cubicBezTo>
                  <a:pt x="2072" y="0"/>
                  <a:pt x="2080" y="9"/>
                  <a:pt x="2080" y="20"/>
                </a:cubicBezTo>
                <a:cubicBezTo>
                  <a:pt x="2080" y="31"/>
                  <a:pt x="2072" y="40"/>
                  <a:pt x="2060" y="40"/>
                </a:cubicBezTo>
                <a:lnTo>
                  <a:pt x="1940" y="40"/>
                </a:lnTo>
                <a:cubicBezTo>
                  <a:pt x="1929" y="40"/>
                  <a:pt x="1920" y="31"/>
                  <a:pt x="1920" y="20"/>
                </a:cubicBezTo>
                <a:cubicBezTo>
                  <a:pt x="1920" y="9"/>
                  <a:pt x="1929" y="0"/>
                  <a:pt x="1940" y="0"/>
                </a:cubicBezTo>
                <a:close/>
                <a:moveTo>
                  <a:pt x="2180" y="0"/>
                </a:moveTo>
                <a:lnTo>
                  <a:pt x="2300" y="0"/>
                </a:lnTo>
                <a:cubicBezTo>
                  <a:pt x="2312" y="0"/>
                  <a:pt x="2320" y="9"/>
                  <a:pt x="2320" y="20"/>
                </a:cubicBezTo>
                <a:cubicBezTo>
                  <a:pt x="2320" y="31"/>
                  <a:pt x="2312" y="40"/>
                  <a:pt x="2300" y="40"/>
                </a:cubicBezTo>
                <a:lnTo>
                  <a:pt x="2180" y="40"/>
                </a:lnTo>
                <a:cubicBezTo>
                  <a:pt x="2169" y="40"/>
                  <a:pt x="2160" y="31"/>
                  <a:pt x="2160" y="20"/>
                </a:cubicBezTo>
                <a:cubicBezTo>
                  <a:pt x="2160" y="9"/>
                  <a:pt x="2169" y="0"/>
                  <a:pt x="2180" y="0"/>
                </a:cubicBezTo>
                <a:close/>
                <a:moveTo>
                  <a:pt x="2420" y="0"/>
                </a:moveTo>
                <a:lnTo>
                  <a:pt x="2540" y="0"/>
                </a:lnTo>
                <a:cubicBezTo>
                  <a:pt x="2552" y="0"/>
                  <a:pt x="2560" y="9"/>
                  <a:pt x="2560" y="20"/>
                </a:cubicBezTo>
                <a:cubicBezTo>
                  <a:pt x="2560" y="31"/>
                  <a:pt x="2552" y="40"/>
                  <a:pt x="2540" y="40"/>
                </a:cubicBezTo>
                <a:lnTo>
                  <a:pt x="2420" y="40"/>
                </a:lnTo>
                <a:cubicBezTo>
                  <a:pt x="2409" y="40"/>
                  <a:pt x="2400" y="31"/>
                  <a:pt x="2400" y="20"/>
                </a:cubicBezTo>
                <a:cubicBezTo>
                  <a:pt x="2400" y="9"/>
                  <a:pt x="2409" y="0"/>
                  <a:pt x="2420" y="0"/>
                </a:cubicBezTo>
                <a:close/>
                <a:moveTo>
                  <a:pt x="2660" y="0"/>
                </a:moveTo>
                <a:lnTo>
                  <a:pt x="2780" y="0"/>
                </a:lnTo>
                <a:cubicBezTo>
                  <a:pt x="2792" y="0"/>
                  <a:pt x="2800" y="9"/>
                  <a:pt x="2800" y="20"/>
                </a:cubicBezTo>
                <a:cubicBezTo>
                  <a:pt x="2800" y="31"/>
                  <a:pt x="2792" y="40"/>
                  <a:pt x="2780" y="40"/>
                </a:cubicBezTo>
                <a:lnTo>
                  <a:pt x="2660" y="40"/>
                </a:lnTo>
                <a:cubicBezTo>
                  <a:pt x="2649" y="40"/>
                  <a:pt x="2640" y="31"/>
                  <a:pt x="2640" y="20"/>
                </a:cubicBezTo>
                <a:cubicBezTo>
                  <a:pt x="2640" y="9"/>
                  <a:pt x="2649" y="0"/>
                  <a:pt x="2660" y="0"/>
                </a:cubicBezTo>
                <a:close/>
                <a:moveTo>
                  <a:pt x="2900" y="0"/>
                </a:moveTo>
                <a:lnTo>
                  <a:pt x="3020" y="0"/>
                </a:lnTo>
                <a:cubicBezTo>
                  <a:pt x="3032" y="0"/>
                  <a:pt x="3040" y="9"/>
                  <a:pt x="3040" y="20"/>
                </a:cubicBezTo>
                <a:cubicBezTo>
                  <a:pt x="3040" y="31"/>
                  <a:pt x="3032" y="40"/>
                  <a:pt x="3020" y="40"/>
                </a:cubicBezTo>
                <a:lnTo>
                  <a:pt x="2900" y="40"/>
                </a:lnTo>
                <a:cubicBezTo>
                  <a:pt x="2889" y="40"/>
                  <a:pt x="2880" y="31"/>
                  <a:pt x="2880" y="20"/>
                </a:cubicBezTo>
                <a:cubicBezTo>
                  <a:pt x="2880" y="9"/>
                  <a:pt x="2889" y="0"/>
                  <a:pt x="2900" y="0"/>
                </a:cubicBezTo>
                <a:close/>
                <a:moveTo>
                  <a:pt x="3140" y="0"/>
                </a:moveTo>
                <a:lnTo>
                  <a:pt x="3260" y="0"/>
                </a:lnTo>
                <a:cubicBezTo>
                  <a:pt x="3272" y="0"/>
                  <a:pt x="3280" y="9"/>
                  <a:pt x="3280" y="20"/>
                </a:cubicBezTo>
                <a:cubicBezTo>
                  <a:pt x="3280" y="31"/>
                  <a:pt x="3272" y="40"/>
                  <a:pt x="3260" y="40"/>
                </a:cubicBezTo>
                <a:lnTo>
                  <a:pt x="3140" y="40"/>
                </a:lnTo>
                <a:cubicBezTo>
                  <a:pt x="3129" y="40"/>
                  <a:pt x="3120" y="31"/>
                  <a:pt x="3120" y="20"/>
                </a:cubicBezTo>
                <a:cubicBezTo>
                  <a:pt x="3120" y="9"/>
                  <a:pt x="3129" y="0"/>
                  <a:pt x="3140" y="0"/>
                </a:cubicBezTo>
                <a:close/>
                <a:moveTo>
                  <a:pt x="3380" y="0"/>
                </a:moveTo>
                <a:lnTo>
                  <a:pt x="3500" y="0"/>
                </a:lnTo>
                <a:cubicBezTo>
                  <a:pt x="3512" y="0"/>
                  <a:pt x="3520" y="9"/>
                  <a:pt x="3520" y="20"/>
                </a:cubicBezTo>
                <a:cubicBezTo>
                  <a:pt x="3520" y="31"/>
                  <a:pt x="3512" y="40"/>
                  <a:pt x="3500" y="40"/>
                </a:cubicBezTo>
                <a:lnTo>
                  <a:pt x="3380" y="40"/>
                </a:lnTo>
                <a:cubicBezTo>
                  <a:pt x="3369" y="40"/>
                  <a:pt x="3360" y="31"/>
                  <a:pt x="3360" y="20"/>
                </a:cubicBezTo>
                <a:cubicBezTo>
                  <a:pt x="3360" y="9"/>
                  <a:pt x="3369" y="0"/>
                  <a:pt x="3380" y="0"/>
                </a:cubicBezTo>
                <a:close/>
                <a:moveTo>
                  <a:pt x="3620" y="0"/>
                </a:moveTo>
                <a:lnTo>
                  <a:pt x="3740" y="0"/>
                </a:lnTo>
                <a:cubicBezTo>
                  <a:pt x="3752" y="0"/>
                  <a:pt x="3760" y="9"/>
                  <a:pt x="3760" y="20"/>
                </a:cubicBezTo>
                <a:cubicBezTo>
                  <a:pt x="3760" y="31"/>
                  <a:pt x="3752" y="40"/>
                  <a:pt x="3740" y="40"/>
                </a:cubicBezTo>
                <a:lnTo>
                  <a:pt x="3620" y="40"/>
                </a:lnTo>
                <a:cubicBezTo>
                  <a:pt x="3609" y="40"/>
                  <a:pt x="3600" y="31"/>
                  <a:pt x="3600" y="20"/>
                </a:cubicBezTo>
                <a:cubicBezTo>
                  <a:pt x="3600" y="9"/>
                  <a:pt x="3609" y="0"/>
                  <a:pt x="3620" y="0"/>
                </a:cubicBezTo>
                <a:close/>
                <a:moveTo>
                  <a:pt x="3860" y="0"/>
                </a:moveTo>
                <a:lnTo>
                  <a:pt x="3980" y="0"/>
                </a:lnTo>
                <a:cubicBezTo>
                  <a:pt x="3992" y="0"/>
                  <a:pt x="4000" y="9"/>
                  <a:pt x="4000" y="20"/>
                </a:cubicBezTo>
                <a:cubicBezTo>
                  <a:pt x="4000" y="31"/>
                  <a:pt x="3992" y="40"/>
                  <a:pt x="3980" y="40"/>
                </a:cubicBezTo>
                <a:lnTo>
                  <a:pt x="3860" y="40"/>
                </a:lnTo>
                <a:cubicBezTo>
                  <a:pt x="3849" y="40"/>
                  <a:pt x="3840" y="31"/>
                  <a:pt x="3840" y="20"/>
                </a:cubicBezTo>
                <a:cubicBezTo>
                  <a:pt x="3840" y="9"/>
                  <a:pt x="3849" y="0"/>
                  <a:pt x="3860" y="0"/>
                </a:cubicBezTo>
                <a:close/>
                <a:moveTo>
                  <a:pt x="4100" y="0"/>
                </a:moveTo>
                <a:lnTo>
                  <a:pt x="4220" y="0"/>
                </a:lnTo>
                <a:cubicBezTo>
                  <a:pt x="4232" y="0"/>
                  <a:pt x="4240" y="9"/>
                  <a:pt x="4240" y="20"/>
                </a:cubicBezTo>
                <a:cubicBezTo>
                  <a:pt x="4240" y="31"/>
                  <a:pt x="4232" y="40"/>
                  <a:pt x="4220" y="40"/>
                </a:cubicBezTo>
                <a:lnTo>
                  <a:pt x="4100" y="40"/>
                </a:lnTo>
                <a:cubicBezTo>
                  <a:pt x="4089" y="40"/>
                  <a:pt x="4080" y="31"/>
                  <a:pt x="4080" y="20"/>
                </a:cubicBezTo>
                <a:cubicBezTo>
                  <a:pt x="4080" y="9"/>
                  <a:pt x="4089" y="0"/>
                  <a:pt x="4100" y="0"/>
                </a:cubicBezTo>
                <a:close/>
                <a:moveTo>
                  <a:pt x="4340" y="0"/>
                </a:moveTo>
                <a:lnTo>
                  <a:pt x="4460" y="0"/>
                </a:lnTo>
                <a:cubicBezTo>
                  <a:pt x="4472" y="0"/>
                  <a:pt x="4480" y="9"/>
                  <a:pt x="4480" y="20"/>
                </a:cubicBezTo>
                <a:cubicBezTo>
                  <a:pt x="4480" y="31"/>
                  <a:pt x="4472" y="40"/>
                  <a:pt x="4460" y="40"/>
                </a:cubicBezTo>
                <a:lnTo>
                  <a:pt x="4340" y="40"/>
                </a:lnTo>
                <a:cubicBezTo>
                  <a:pt x="4329" y="40"/>
                  <a:pt x="4320" y="31"/>
                  <a:pt x="4320" y="20"/>
                </a:cubicBezTo>
                <a:cubicBezTo>
                  <a:pt x="4320" y="9"/>
                  <a:pt x="4329" y="0"/>
                  <a:pt x="4340" y="0"/>
                </a:cubicBezTo>
                <a:close/>
                <a:moveTo>
                  <a:pt x="4580" y="0"/>
                </a:moveTo>
                <a:lnTo>
                  <a:pt x="4700" y="0"/>
                </a:lnTo>
                <a:cubicBezTo>
                  <a:pt x="4712" y="0"/>
                  <a:pt x="4720" y="9"/>
                  <a:pt x="4720" y="20"/>
                </a:cubicBezTo>
                <a:cubicBezTo>
                  <a:pt x="4720" y="31"/>
                  <a:pt x="4712" y="40"/>
                  <a:pt x="4700" y="40"/>
                </a:cubicBezTo>
                <a:lnTo>
                  <a:pt x="4580" y="40"/>
                </a:lnTo>
                <a:cubicBezTo>
                  <a:pt x="4569" y="40"/>
                  <a:pt x="4560" y="31"/>
                  <a:pt x="4560" y="20"/>
                </a:cubicBezTo>
                <a:cubicBezTo>
                  <a:pt x="4560" y="9"/>
                  <a:pt x="4569" y="0"/>
                  <a:pt x="4580" y="0"/>
                </a:cubicBezTo>
                <a:close/>
                <a:moveTo>
                  <a:pt x="4820" y="0"/>
                </a:moveTo>
                <a:lnTo>
                  <a:pt x="4940" y="0"/>
                </a:lnTo>
                <a:cubicBezTo>
                  <a:pt x="4952" y="0"/>
                  <a:pt x="4960" y="9"/>
                  <a:pt x="4960" y="20"/>
                </a:cubicBezTo>
                <a:cubicBezTo>
                  <a:pt x="4960" y="31"/>
                  <a:pt x="4952" y="40"/>
                  <a:pt x="4940" y="40"/>
                </a:cubicBezTo>
                <a:lnTo>
                  <a:pt x="4820" y="40"/>
                </a:lnTo>
                <a:cubicBezTo>
                  <a:pt x="4809" y="40"/>
                  <a:pt x="4800" y="31"/>
                  <a:pt x="4800" y="20"/>
                </a:cubicBezTo>
                <a:cubicBezTo>
                  <a:pt x="4800" y="9"/>
                  <a:pt x="4809" y="0"/>
                  <a:pt x="4820" y="0"/>
                </a:cubicBezTo>
                <a:close/>
                <a:moveTo>
                  <a:pt x="5060" y="0"/>
                </a:moveTo>
                <a:lnTo>
                  <a:pt x="5180" y="0"/>
                </a:lnTo>
                <a:cubicBezTo>
                  <a:pt x="5192" y="0"/>
                  <a:pt x="5200" y="9"/>
                  <a:pt x="5200" y="20"/>
                </a:cubicBezTo>
                <a:cubicBezTo>
                  <a:pt x="5200" y="31"/>
                  <a:pt x="5192" y="40"/>
                  <a:pt x="5180" y="40"/>
                </a:cubicBezTo>
                <a:lnTo>
                  <a:pt x="5060" y="40"/>
                </a:lnTo>
                <a:cubicBezTo>
                  <a:pt x="5049" y="40"/>
                  <a:pt x="5040" y="31"/>
                  <a:pt x="5040" y="20"/>
                </a:cubicBezTo>
                <a:cubicBezTo>
                  <a:pt x="5040" y="9"/>
                  <a:pt x="5049" y="0"/>
                  <a:pt x="5060" y="0"/>
                </a:cubicBezTo>
                <a:close/>
                <a:moveTo>
                  <a:pt x="5300" y="0"/>
                </a:moveTo>
                <a:lnTo>
                  <a:pt x="5420" y="0"/>
                </a:lnTo>
                <a:cubicBezTo>
                  <a:pt x="5432" y="0"/>
                  <a:pt x="5440" y="9"/>
                  <a:pt x="5440" y="20"/>
                </a:cubicBezTo>
                <a:cubicBezTo>
                  <a:pt x="5440" y="31"/>
                  <a:pt x="5432" y="40"/>
                  <a:pt x="5420" y="40"/>
                </a:cubicBezTo>
                <a:lnTo>
                  <a:pt x="5300" y="40"/>
                </a:lnTo>
                <a:cubicBezTo>
                  <a:pt x="5289" y="40"/>
                  <a:pt x="5280" y="31"/>
                  <a:pt x="5280" y="20"/>
                </a:cubicBezTo>
                <a:cubicBezTo>
                  <a:pt x="5280" y="9"/>
                  <a:pt x="5289" y="0"/>
                  <a:pt x="5300" y="0"/>
                </a:cubicBezTo>
                <a:close/>
                <a:moveTo>
                  <a:pt x="5540" y="0"/>
                </a:moveTo>
                <a:lnTo>
                  <a:pt x="5660" y="0"/>
                </a:lnTo>
                <a:cubicBezTo>
                  <a:pt x="5672" y="0"/>
                  <a:pt x="5680" y="9"/>
                  <a:pt x="5680" y="20"/>
                </a:cubicBezTo>
                <a:cubicBezTo>
                  <a:pt x="5680" y="31"/>
                  <a:pt x="5672" y="40"/>
                  <a:pt x="5660" y="40"/>
                </a:cubicBezTo>
                <a:lnTo>
                  <a:pt x="5540" y="40"/>
                </a:lnTo>
                <a:cubicBezTo>
                  <a:pt x="5529" y="40"/>
                  <a:pt x="5520" y="31"/>
                  <a:pt x="5520" y="20"/>
                </a:cubicBezTo>
                <a:cubicBezTo>
                  <a:pt x="5520" y="9"/>
                  <a:pt x="5529" y="0"/>
                  <a:pt x="5540" y="0"/>
                </a:cubicBezTo>
                <a:close/>
                <a:moveTo>
                  <a:pt x="5780" y="0"/>
                </a:moveTo>
                <a:lnTo>
                  <a:pt x="5900" y="0"/>
                </a:lnTo>
                <a:cubicBezTo>
                  <a:pt x="5912" y="0"/>
                  <a:pt x="5920" y="9"/>
                  <a:pt x="5920" y="20"/>
                </a:cubicBezTo>
                <a:cubicBezTo>
                  <a:pt x="5920" y="31"/>
                  <a:pt x="5912" y="40"/>
                  <a:pt x="5900" y="40"/>
                </a:cubicBezTo>
                <a:lnTo>
                  <a:pt x="5780" y="40"/>
                </a:lnTo>
                <a:cubicBezTo>
                  <a:pt x="5769" y="40"/>
                  <a:pt x="5760" y="31"/>
                  <a:pt x="5760" y="20"/>
                </a:cubicBezTo>
                <a:cubicBezTo>
                  <a:pt x="5760" y="9"/>
                  <a:pt x="5769" y="0"/>
                  <a:pt x="5780" y="0"/>
                </a:cubicBezTo>
                <a:close/>
                <a:moveTo>
                  <a:pt x="6020" y="0"/>
                </a:moveTo>
                <a:lnTo>
                  <a:pt x="6140" y="0"/>
                </a:lnTo>
                <a:cubicBezTo>
                  <a:pt x="6152" y="0"/>
                  <a:pt x="6160" y="9"/>
                  <a:pt x="6160" y="20"/>
                </a:cubicBezTo>
                <a:cubicBezTo>
                  <a:pt x="6160" y="31"/>
                  <a:pt x="6152" y="40"/>
                  <a:pt x="6140" y="40"/>
                </a:cubicBezTo>
                <a:lnTo>
                  <a:pt x="6020" y="40"/>
                </a:lnTo>
                <a:cubicBezTo>
                  <a:pt x="6009" y="40"/>
                  <a:pt x="6000" y="31"/>
                  <a:pt x="6000" y="20"/>
                </a:cubicBezTo>
                <a:cubicBezTo>
                  <a:pt x="6000" y="9"/>
                  <a:pt x="6009" y="0"/>
                  <a:pt x="6020" y="0"/>
                </a:cubicBezTo>
                <a:close/>
                <a:moveTo>
                  <a:pt x="6260" y="0"/>
                </a:moveTo>
                <a:lnTo>
                  <a:pt x="6380" y="0"/>
                </a:lnTo>
                <a:cubicBezTo>
                  <a:pt x="6392" y="0"/>
                  <a:pt x="6400" y="9"/>
                  <a:pt x="6400" y="20"/>
                </a:cubicBezTo>
                <a:cubicBezTo>
                  <a:pt x="6400" y="31"/>
                  <a:pt x="6392" y="40"/>
                  <a:pt x="6380" y="40"/>
                </a:cubicBezTo>
                <a:lnTo>
                  <a:pt x="6260" y="40"/>
                </a:lnTo>
                <a:cubicBezTo>
                  <a:pt x="6249" y="40"/>
                  <a:pt x="6240" y="31"/>
                  <a:pt x="6240" y="20"/>
                </a:cubicBezTo>
                <a:cubicBezTo>
                  <a:pt x="6240" y="9"/>
                  <a:pt x="6249" y="0"/>
                  <a:pt x="6260" y="0"/>
                </a:cubicBezTo>
                <a:close/>
                <a:moveTo>
                  <a:pt x="6500" y="0"/>
                </a:moveTo>
                <a:lnTo>
                  <a:pt x="6620" y="0"/>
                </a:lnTo>
                <a:cubicBezTo>
                  <a:pt x="6632" y="0"/>
                  <a:pt x="6640" y="9"/>
                  <a:pt x="6640" y="20"/>
                </a:cubicBezTo>
                <a:cubicBezTo>
                  <a:pt x="6640" y="31"/>
                  <a:pt x="6632" y="40"/>
                  <a:pt x="6620" y="40"/>
                </a:cubicBezTo>
                <a:lnTo>
                  <a:pt x="6500" y="40"/>
                </a:lnTo>
                <a:cubicBezTo>
                  <a:pt x="6489" y="40"/>
                  <a:pt x="6480" y="31"/>
                  <a:pt x="6480" y="20"/>
                </a:cubicBezTo>
                <a:cubicBezTo>
                  <a:pt x="6480" y="9"/>
                  <a:pt x="6489" y="0"/>
                  <a:pt x="6500" y="0"/>
                </a:cubicBezTo>
                <a:close/>
                <a:moveTo>
                  <a:pt x="6740" y="0"/>
                </a:moveTo>
                <a:lnTo>
                  <a:pt x="6860" y="0"/>
                </a:lnTo>
                <a:cubicBezTo>
                  <a:pt x="6872" y="0"/>
                  <a:pt x="6880" y="9"/>
                  <a:pt x="6880" y="20"/>
                </a:cubicBezTo>
                <a:cubicBezTo>
                  <a:pt x="6880" y="31"/>
                  <a:pt x="6872" y="40"/>
                  <a:pt x="6860" y="40"/>
                </a:cubicBezTo>
                <a:lnTo>
                  <a:pt x="6740" y="40"/>
                </a:lnTo>
                <a:cubicBezTo>
                  <a:pt x="6729" y="40"/>
                  <a:pt x="6720" y="31"/>
                  <a:pt x="6720" y="20"/>
                </a:cubicBezTo>
                <a:cubicBezTo>
                  <a:pt x="6720" y="9"/>
                  <a:pt x="6729" y="0"/>
                  <a:pt x="6740" y="0"/>
                </a:cubicBezTo>
                <a:close/>
                <a:moveTo>
                  <a:pt x="6980" y="0"/>
                </a:moveTo>
                <a:lnTo>
                  <a:pt x="7100" y="0"/>
                </a:lnTo>
                <a:cubicBezTo>
                  <a:pt x="7112" y="0"/>
                  <a:pt x="7120" y="9"/>
                  <a:pt x="7120" y="20"/>
                </a:cubicBezTo>
                <a:cubicBezTo>
                  <a:pt x="7120" y="31"/>
                  <a:pt x="7112" y="40"/>
                  <a:pt x="7100" y="40"/>
                </a:cubicBezTo>
                <a:lnTo>
                  <a:pt x="6980" y="40"/>
                </a:lnTo>
                <a:cubicBezTo>
                  <a:pt x="6969" y="40"/>
                  <a:pt x="6960" y="31"/>
                  <a:pt x="6960" y="20"/>
                </a:cubicBezTo>
                <a:cubicBezTo>
                  <a:pt x="6960" y="9"/>
                  <a:pt x="6969" y="0"/>
                  <a:pt x="6980" y="0"/>
                </a:cubicBezTo>
                <a:close/>
                <a:moveTo>
                  <a:pt x="7220" y="0"/>
                </a:moveTo>
                <a:lnTo>
                  <a:pt x="7340" y="0"/>
                </a:lnTo>
                <a:cubicBezTo>
                  <a:pt x="7352" y="0"/>
                  <a:pt x="7360" y="9"/>
                  <a:pt x="7360" y="20"/>
                </a:cubicBezTo>
                <a:cubicBezTo>
                  <a:pt x="7360" y="31"/>
                  <a:pt x="7352" y="40"/>
                  <a:pt x="7340" y="40"/>
                </a:cubicBezTo>
                <a:lnTo>
                  <a:pt x="7220" y="40"/>
                </a:lnTo>
                <a:cubicBezTo>
                  <a:pt x="7209" y="40"/>
                  <a:pt x="7200" y="31"/>
                  <a:pt x="7200" y="20"/>
                </a:cubicBezTo>
                <a:cubicBezTo>
                  <a:pt x="7200" y="9"/>
                  <a:pt x="7209" y="0"/>
                  <a:pt x="7220" y="0"/>
                </a:cubicBezTo>
                <a:close/>
                <a:moveTo>
                  <a:pt x="7460" y="0"/>
                </a:moveTo>
                <a:lnTo>
                  <a:pt x="7580" y="0"/>
                </a:lnTo>
                <a:cubicBezTo>
                  <a:pt x="7592" y="0"/>
                  <a:pt x="7600" y="9"/>
                  <a:pt x="7600" y="20"/>
                </a:cubicBezTo>
                <a:cubicBezTo>
                  <a:pt x="7600" y="31"/>
                  <a:pt x="7592" y="40"/>
                  <a:pt x="7580" y="40"/>
                </a:cubicBezTo>
                <a:lnTo>
                  <a:pt x="7460" y="40"/>
                </a:lnTo>
                <a:cubicBezTo>
                  <a:pt x="7449" y="40"/>
                  <a:pt x="7440" y="31"/>
                  <a:pt x="7440" y="20"/>
                </a:cubicBezTo>
                <a:cubicBezTo>
                  <a:pt x="7440" y="9"/>
                  <a:pt x="7449" y="0"/>
                  <a:pt x="7460" y="0"/>
                </a:cubicBezTo>
                <a:close/>
                <a:moveTo>
                  <a:pt x="7700" y="0"/>
                </a:moveTo>
                <a:lnTo>
                  <a:pt x="7820" y="0"/>
                </a:lnTo>
                <a:cubicBezTo>
                  <a:pt x="7832" y="0"/>
                  <a:pt x="7840" y="9"/>
                  <a:pt x="7840" y="20"/>
                </a:cubicBezTo>
                <a:cubicBezTo>
                  <a:pt x="7840" y="31"/>
                  <a:pt x="7832" y="40"/>
                  <a:pt x="7820" y="40"/>
                </a:cubicBezTo>
                <a:lnTo>
                  <a:pt x="7700" y="40"/>
                </a:lnTo>
                <a:cubicBezTo>
                  <a:pt x="7689" y="40"/>
                  <a:pt x="7680" y="31"/>
                  <a:pt x="7680" y="20"/>
                </a:cubicBezTo>
                <a:cubicBezTo>
                  <a:pt x="7680" y="9"/>
                  <a:pt x="7689" y="0"/>
                  <a:pt x="7700" y="0"/>
                </a:cubicBezTo>
                <a:close/>
                <a:moveTo>
                  <a:pt x="7940" y="0"/>
                </a:moveTo>
                <a:lnTo>
                  <a:pt x="8060" y="0"/>
                </a:lnTo>
                <a:cubicBezTo>
                  <a:pt x="8072" y="0"/>
                  <a:pt x="8080" y="9"/>
                  <a:pt x="8080" y="20"/>
                </a:cubicBezTo>
                <a:cubicBezTo>
                  <a:pt x="8080" y="31"/>
                  <a:pt x="8072" y="40"/>
                  <a:pt x="8060" y="40"/>
                </a:cubicBezTo>
                <a:lnTo>
                  <a:pt x="7940" y="40"/>
                </a:lnTo>
                <a:cubicBezTo>
                  <a:pt x="7929" y="40"/>
                  <a:pt x="7920" y="31"/>
                  <a:pt x="7920" y="20"/>
                </a:cubicBezTo>
                <a:cubicBezTo>
                  <a:pt x="7920" y="9"/>
                  <a:pt x="7929" y="0"/>
                  <a:pt x="7940" y="0"/>
                </a:cubicBezTo>
                <a:close/>
                <a:moveTo>
                  <a:pt x="8180" y="0"/>
                </a:moveTo>
                <a:lnTo>
                  <a:pt x="8300" y="0"/>
                </a:lnTo>
                <a:cubicBezTo>
                  <a:pt x="8312" y="0"/>
                  <a:pt x="8320" y="9"/>
                  <a:pt x="8320" y="20"/>
                </a:cubicBezTo>
                <a:cubicBezTo>
                  <a:pt x="8320" y="31"/>
                  <a:pt x="8312" y="40"/>
                  <a:pt x="8300" y="40"/>
                </a:cubicBezTo>
                <a:lnTo>
                  <a:pt x="8180" y="40"/>
                </a:lnTo>
                <a:cubicBezTo>
                  <a:pt x="8169" y="40"/>
                  <a:pt x="8160" y="31"/>
                  <a:pt x="8160" y="20"/>
                </a:cubicBezTo>
                <a:cubicBezTo>
                  <a:pt x="8160" y="9"/>
                  <a:pt x="8169" y="0"/>
                  <a:pt x="8180" y="0"/>
                </a:cubicBezTo>
                <a:close/>
                <a:moveTo>
                  <a:pt x="8420" y="0"/>
                </a:moveTo>
                <a:lnTo>
                  <a:pt x="8540" y="0"/>
                </a:lnTo>
                <a:cubicBezTo>
                  <a:pt x="8552" y="0"/>
                  <a:pt x="8560" y="9"/>
                  <a:pt x="8560" y="20"/>
                </a:cubicBezTo>
                <a:cubicBezTo>
                  <a:pt x="8560" y="31"/>
                  <a:pt x="8552" y="40"/>
                  <a:pt x="8540" y="40"/>
                </a:cubicBezTo>
                <a:lnTo>
                  <a:pt x="8420" y="40"/>
                </a:lnTo>
                <a:cubicBezTo>
                  <a:pt x="8409" y="40"/>
                  <a:pt x="8400" y="31"/>
                  <a:pt x="8400" y="20"/>
                </a:cubicBezTo>
                <a:cubicBezTo>
                  <a:pt x="8400" y="9"/>
                  <a:pt x="8409" y="0"/>
                  <a:pt x="8420" y="0"/>
                </a:cubicBezTo>
                <a:close/>
                <a:moveTo>
                  <a:pt x="8660" y="0"/>
                </a:moveTo>
                <a:lnTo>
                  <a:pt x="8780" y="0"/>
                </a:lnTo>
                <a:cubicBezTo>
                  <a:pt x="8792" y="0"/>
                  <a:pt x="8800" y="9"/>
                  <a:pt x="8800" y="20"/>
                </a:cubicBezTo>
                <a:cubicBezTo>
                  <a:pt x="8800" y="31"/>
                  <a:pt x="8792" y="40"/>
                  <a:pt x="8780" y="40"/>
                </a:cubicBezTo>
                <a:lnTo>
                  <a:pt x="8660" y="40"/>
                </a:lnTo>
                <a:cubicBezTo>
                  <a:pt x="8649" y="40"/>
                  <a:pt x="8640" y="31"/>
                  <a:pt x="8640" y="20"/>
                </a:cubicBezTo>
                <a:cubicBezTo>
                  <a:pt x="8640" y="9"/>
                  <a:pt x="8649" y="0"/>
                  <a:pt x="8660" y="0"/>
                </a:cubicBezTo>
                <a:close/>
                <a:moveTo>
                  <a:pt x="8900" y="0"/>
                </a:moveTo>
                <a:lnTo>
                  <a:pt x="9020" y="0"/>
                </a:lnTo>
                <a:cubicBezTo>
                  <a:pt x="9032" y="0"/>
                  <a:pt x="9040" y="9"/>
                  <a:pt x="9040" y="20"/>
                </a:cubicBezTo>
                <a:cubicBezTo>
                  <a:pt x="9040" y="31"/>
                  <a:pt x="9032" y="40"/>
                  <a:pt x="9020" y="40"/>
                </a:cubicBezTo>
                <a:lnTo>
                  <a:pt x="8900" y="40"/>
                </a:lnTo>
                <a:cubicBezTo>
                  <a:pt x="8889" y="40"/>
                  <a:pt x="8880" y="31"/>
                  <a:pt x="8880" y="20"/>
                </a:cubicBezTo>
                <a:cubicBezTo>
                  <a:pt x="8880" y="9"/>
                  <a:pt x="8889" y="0"/>
                  <a:pt x="8900" y="0"/>
                </a:cubicBezTo>
                <a:close/>
                <a:moveTo>
                  <a:pt x="9140" y="0"/>
                </a:moveTo>
                <a:lnTo>
                  <a:pt x="9260" y="0"/>
                </a:lnTo>
                <a:cubicBezTo>
                  <a:pt x="9272" y="0"/>
                  <a:pt x="9280" y="9"/>
                  <a:pt x="9280" y="20"/>
                </a:cubicBezTo>
                <a:cubicBezTo>
                  <a:pt x="9280" y="31"/>
                  <a:pt x="9272" y="40"/>
                  <a:pt x="9260" y="40"/>
                </a:cubicBezTo>
                <a:lnTo>
                  <a:pt x="9140" y="40"/>
                </a:lnTo>
                <a:cubicBezTo>
                  <a:pt x="9129" y="40"/>
                  <a:pt x="9120" y="31"/>
                  <a:pt x="9120" y="20"/>
                </a:cubicBezTo>
                <a:cubicBezTo>
                  <a:pt x="9120" y="9"/>
                  <a:pt x="9129" y="0"/>
                  <a:pt x="9140" y="0"/>
                </a:cubicBezTo>
                <a:close/>
                <a:moveTo>
                  <a:pt x="9380" y="0"/>
                </a:moveTo>
                <a:lnTo>
                  <a:pt x="9500" y="0"/>
                </a:lnTo>
                <a:cubicBezTo>
                  <a:pt x="9512" y="0"/>
                  <a:pt x="9520" y="9"/>
                  <a:pt x="9520" y="20"/>
                </a:cubicBezTo>
                <a:cubicBezTo>
                  <a:pt x="9520" y="31"/>
                  <a:pt x="9512" y="40"/>
                  <a:pt x="9500" y="40"/>
                </a:cubicBezTo>
                <a:lnTo>
                  <a:pt x="9380" y="40"/>
                </a:lnTo>
                <a:cubicBezTo>
                  <a:pt x="9369" y="40"/>
                  <a:pt x="9360" y="31"/>
                  <a:pt x="9360" y="20"/>
                </a:cubicBezTo>
                <a:cubicBezTo>
                  <a:pt x="9360" y="9"/>
                  <a:pt x="9369" y="0"/>
                  <a:pt x="9380" y="0"/>
                </a:cubicBezTo>
                <a:close/>
                <a:moveTo>
                  <a:pt x="9620" y="0"/>
                </a:moveTo>
                <a:lnTo>
                  <a:pt x="9740" y="0"/>
                </a:lnTo>
                <a:cubicBezTo>
                  <a:pt x="9752" y="0"/>
                  <a:pt x="9760" y="9"/>
                  <a:pt x="9760" y="20"/>
                </a:cubicBezTo>
                <a:cubicBezTo>
                  <a:pt x="9760" y="31"/>
                  <a:pt x="9752" y="40"/>
                  <a:pt x="9740" y="40"/>
                </a:cubicBezTo>
                <a:lnTo>
                  <a:pt x="9620" y="40"/>
                </a:lnTo>
                <a:cubicBezTo>
                  <a:pt x="9609" y="40"/>
                  <a:pt x="9600" y="31"/>
                  <a:pt x="9600" y="20"/>
                </a:cubicBezTo>
                <a:cubicBezTo>
                  <a:pt x="9600" y="9"/>
                  <a:pt x="9609" y="0"/>
                  <a:pt x="9620" y="0"/>
                </a:cubicBezTo>
                <a:close/>
                <a:moveTo>
                  <a:pt x="9860" y="0"/>
                </a:moveTo>
                <a:lnTo>
                  <a:pt x="9980" y="0"/>
                </a:lnTo>
                <a:cubicBezTo>
                  <a:pt x="9992" y="0"/>
                  <a:pt x="10000" y="9"/>
                  <a:pt x="10000" y="20"/>
                </a:cubicBezTo>
                <a:cubicBezTo>
                  <a:pt x="10000" y="31"/>
                  <a:pt x="9992" y="40"/>
                  <a:pt x="9980" y="40"/>
                </a:cubicBezTo>
                <a:lnTo>
                  <a:pt x="9860" y="40"/>
                </a:lnTo>
                <a:cubicBezTo>
                  <a:pt x="9849" y="40"/>
                  <a:pt x="9840" y="31"/>
                  <a:pt x="9840" y="20"/>
                </a:cubicBezTo>
                <a:cubicBezTo>
                  <a:pt x="9840" y="9"/>
                  <a:pt x="9849" y="0"/>
                  <a:pt x="9860" y="0"/>
                </a:cubicBezTo>
                <a:close/>
                <a:moveTo>
                  <a:pt x="10100" y="0"/>
                </a:moveTo>
                <a:lnTo>
                  <a:pt x="10220" y="0"/>
                </a:lnTo>
                <a:cubicBezTo>
                  <a:pt x="10232" y="0"/>
                  <a:pt x="10240" y="9"/>
                  <a:pt x="10240" y="20"/>
                </a:cubicBezTo>
                <a:cubicBezTo>
                  <a:pt x="10240" y="31"/>
                  <a:pt x="10232" y="40"/>
                  <a:pt x="10220" y="40"/>
                </a:cubicBezTo>
                <a:lnTo>
                  <a:pt x="10100" y="40"/>
                </a:lnTo>
                <a:cubicBezTo>
                  <a:pt x="10089" y="40"/>
                  <a:pt x="10080" y="31"/>
                  <a:pt x="10080" y="20"/>
                </a:cubicBezTo>
                <a:cubicBezTo>
                  <a:pt x="10080" y="9"/>
                  <a:pt x="10089" y="0"/>
                  <a:pt x="10100" y="0"/>
                </a:cubicBezTo>
                <a:close/>
                <a:moveTo>
                  <a:pt x="10340" y="0"/>
                </a:moveTo>
                <a:lnTo>
                  <a:pt x="10460" y="0"/>
                </a:lnTo>
                <a:cubicBezTo>
                  <a:pt x="10472" y="0"/>
                  <a:pt x="10480" y="9"/>
                  <a:pt x="10480" y="20"/>
                </a:cubicBezTo>
                <a:cubicBezTo>
                  <a:pt x="10480" y="31"/>
                  <a:pt x="10472" y="40"/>
                  <a:pt x="10460" y="40"/>
                </a:cubicBezTo>
                <a:lnTo>
                  <a:pt x="10340" y="40"/>
                </a:lnTo>
                <a:cubicBezTo>
                  <a:pt x="10329" y="40"/>
                  <a:pt x="10320" y="31"/>
                  <a:pt x="10320" y="20"/>
                </a:cubicBezTo>
                <a:cubicBezTo>
                  <a:pt x="10320" y="9"/>
                  <a:pt x="10329" y="0"/>
                  <a:pt x="10340" y="0"/>
                </a:cubicBezTo>
                <a:close/>
                <a:moveTo>
                  <a:pt x="10580" y="0"/>
                </a:moveTo>
                <a:lnTo>
                  <a:pt x="10700" y="0"/>
                </a:lnTo>
                <a:cubicBezTo>
                  <a:pt x="10712" y="0"/>
                  <a:pt x="10720" y="9"/>
                  <a:pt x="10720" y="20"/>
                </a:cubicBezTo>
                <a:cubicBezTo>
                  <a:pt x="10720" y="31"/>
                  <a:pt x="10712" y="40"/>
                  <a:pt x="10700" y="40"/>
                </a:cubicBezTo>
                <a:lnTo>
                  <a:pt x="10580" y="40"/>
                </a:lnTo>
                <a:cubicBezTo>
                  <a:pt x="10569" y="40"/>
                  <a:pt x="10560" y="31"/>
                  <a:pt x="10560" y="20"/>
                </a:cubicBezTo>
                <a:cubicBezTo>
                  <a:pt x="10560" y="9"/>
                  <a:pt x="10569" y="0"/>
                  <a:pt x="10580" y="0"/>
                </a:cubicBezTo>
                <a:close/>
                <a:moveTo>
                  <a:pt x="10820" y="0"/>
                </a:moveTo>
                <a:lnTo>
                  <a:pt x="10940" y="0"/>
                </a:lnTo>
                <a:cubicBezTo>
                  <a:pt x="10952" y="0"/>
                  <a:pt x="10960" y="9"/>
                  <a:pt x="10960" y="20"/>
                </a:cubicBezTo>
                <a:cubicBezTo>
                  <a:pt x="10960" y="31"/>
                  <a:pt x="10952" y="40"/>
                  <a:pt x="10940" y="40"/>
                </a:cubicBezTo>
                <a:lnTo>
                  <a:pt x="10820" y="40"/>
                </a:lnTo>
                <a:cubicBezTo>
                  <a:pt x="10809" y="40"/>
                  <a:pt x="10800" y="31"/>
                  <a:pt x="10800" y="20"/>
                </a:cubicBezTo>
                <a:cubicBezTo>
                  <a:pt x="10800" y="9"/>
                  <a:pt x="10809" y="0"/>
                  <a:pt x="10820" y="0"/>
                </a:cubicBezTo>
                <a:close/>
                <a:moveTo>
                  <a:pt x="11060" y="0"/>
                </a:moveTo>
                <a:lnTo>
                  <a:pt x="11180" y="0"/>
                </a:lnTo>
                <a:cubicBezTo>
                  <a:pt x="11192" y="0"/>
                  <a:pt x="11200" y="9"/>
                  <a:pt x="11200" y="20"/>
                </a:cubicBezTo>
                <a:cubicBezTo>
                  <a:pt x="11200" y="31"/>
                  <a:pt x="11192" y="40"/>
                  <a:pt x="11180" y="40"/>
                </a:cubicBezTo>
                <a:lnTo>
                  <a:pt x="11060" y="40"/>
                </a:lnTo>
                <a:cubicBezTo>
                  <a:pt x="11049" y="40"/>
                  <a:pt x="11040" y="31"/>
                  <a:pt x="11040" y="20"/>
                </a:cubicBezTo>
                <a:cubicBezTo>
                  <a:pt x="11040" y="9"/>
                  <a:pt x="11049" y="0"/>
                  <a:pt x="11060" y="0"/>
                </a:cubicBezTo>
                <a:close/>
                <a:moveTo>
                  <a:pt x="11300" y="0"/>
                </a:moveTo>
                <a:lnTo>
                  <a:pt x="11420" y="0"/>
                </a:lnTo>
                <a:cubicBezTo>
                  <a:pt x="11432" y="0"/>
                  <a:pt x="11440" y="9"/>
                  <a:pt x="11440" y="20"/>
                </a:cubicBezTo>
                <a:cubicBezTo>
                  <a:pt x="11440" y="31"/>
                  <a:pt x="11432" y="40"/>
                  <a:pt x="11420" y="40"/>
                </a:cubicBezTo>
                <a:lnTo>
                  <a:pt x="11300" y="40"/>
                </a:lnTo>
                <a:cubicBezTo>
                  <a:pt x="11289" y="40"/>
                  <a:pt x="11280" y="31"/>
                  <a:pt x="11280" y="20"/>
                </a:cubicBezTo>
                <a:cubicBezTo>
                  <a:pt x="11280" y="9"/>
                  <a:pt x="11289" y="0"/>
                  <a:pt x="11300" y="0"/>
                </a:cubicBezTo>
                <a:close/>
                <a:moveTo>
                  <a:pt x="11540" y="0"/>
                </a:moveTo>
                <a:lnTo>
                  <a:pt x="11660" y="0"/>
                </a:lnTo>
                <a:cubicBezTo>
                  <a:pt x="11672" y="0"/>
                  <a:pt x="11680" y="9"/>
                  <a:pt x="11680" y="20"/>
                </a:cubicBezTo>
                <a:cubicBezTo>
                  <a:pt x="11680" y="31"/>
                  <a:pt x="11672" y="40"/>
                  <a:pt x="11660" y="40"/>
                </a:cubicBezTo>
                <a:lnTo>
                  <a:pt x="11540" y="40"/>
                </a:lnTo>
                <a:cubicBezTo>
                  <a:pt x="11529" y="40"/>
                  <a:pt x="11520" y="31"/>
                  <a:pt x="11520" y="20"/>
                </a:cubicBezTo>
                <a:cubicBezTo>
                  <a:pt x="11520" y="9"/>
                  <a:pt x="11529" y="0"/>
                  <a:pt x="11540" y="0"/>
                </a:cubicBezTo>
                <a:close/>
                <a:moveTo>
                  <a:pt x="11780" y="0"/>
                </a:moveTo>
                <a:lnTo>
                  <a:pt x="11900" y="0"/>
                </a:lnTo>
                <a:cubicBezTo>
                  <a:pt x="11912" y="0"/>
                  <a:pt x="11920" y="9"/>
                  <a:pt x="11920" y="20"/>
                </a:cubicBezTo>
                <a:cubicBezTo>
                  <a:pt x="11920" y="31"/>
                  <a:pt x="11912" y="40"/>
                  <a:pt x="11900" y="40"/>
                </a:cubicBezTo>
                <a:lnTo>
                  <a:pt x="11780" y="40"/>
                </a:lnTo>
                <a:cubicBezTo>
                  <a:pt x="11769" y="40"/>
                  <a:pt x="11760" y="31"/>
                  <a:pt x="11760" y="20"/>
                </a:cubicBezTo>
                <a:cubicBezTo>
                  <a:pt x="11760" y="9"/>
                  <a:pt x="11769" y="0"/>
                  <a:pt x="11780" y="0"/>
                </a:cubicBezTo>
                <a:close/>
                <a:moveTo>
                  <a:pt x="12020" y="0"/>
                </a:moveTo>
                <a:lnTo>
                  <a:pt x="12140" y="0"/>
                </a:lnTo>
                <a:cubicBezTo>
                  <a:pt x="12152" y="0"/>
                  <a:pt x="12160" y="9"/>
                  <a:pt x="12160" y="20"/>
                </a:cubicBezTo>
                <a:cubicBezTo>
                  <a:pt x="12160" y="31"/>
                  <a:pt x="12152" y="40"/>
                  <a:pt x="12140" y="40"/>
                </a:cubicBezTo>
                <a:lnTo>
                  <a:pt x="12020" y="40"/>
                </a:lnTo>
                <a:cubicBezTo>
                  <a:pt x="12009" y="40"/>
                  <a:pt x="12000" y="31"/>
                  <a:pt x="12000" y="20"/>
                </a:cubicBezTo>
                <a:cubicBezTo>
                  <a:pt x="12000" y="9"/>
                  <a:pt x="12009" y="0"/>
                  <a:pt x="12020" y="0"/>
                </a:cubicBezTo>
                <a:close/>
                <a:moveTo>
                  <a:pt x="12260" y="0"/>
                </a:moveTo>
                <a:lnTo>
                  <a:pt x="12380" y="0"/>
                </a:lnTo>
                <a:cubicBezTo>
                  <a:pt x="12392" y="0"/>
                  <a:pt x="12400" y="9"/>
                  <a:pt x="12400" y="20"/>
                </a:cubicBezTo>
                <a:cubicBezTo>
                  <a:pt x="12400" y="31"/>
                  <a:pt x="12392" y="40"/>
                  <a:pt x="12380" y="40"/>
                </a:cubicBezTo>
                <a:lnTo>
                  <a:pt x="12260" y="40"/>
                </a:lnTo>
                <a:cubicBezTo>
                  <a:pt x="12249" y="40"/>
                  <a:pt x="12240" y="31"/>
                  <a:pt x="12240" y="20"/>
                </a:cubicBezTo>
                <a:cubicBezTo>
                  <a:pt x="12240" y="9"/>
                  <a:pt x="12249" y="0"/>
                  <a:pt x="12260" y="0"/>
                </a:cubicBezTo>
                <a:close/>
                <a:moveTo>
                  <a:pt x="12500" y="0"/>
                </a:moveTo>
                <a:lnTo>
                  <a:pt x="12620" y="0"/>
                </a:lnTo>
                <a:cubicBezTo>
                  <a:pt x="12632" y="0"/>
                  <a:pt x="12640" y="9"/>
                  <a:pt x="12640" y="20"/>
                </a:cubicBezTo>
                <a:cubicBezTo>
                  <a:pt x="12640" y="31"/>
                  <a:pt x="12632" y="40"/>
                  <a:pt x="12620" y="40"/>
                </a:cubicBezTo>
                <a:lnTo>
                  <a:pt x="12500" y="40"/>
                </a:lnTo>
                <a:cubicBezTo>
                  <a:pt x="12489" y="40"/>
                  <a:pt x="12480" y="31"/>
                  <a:pt x="12480" y="20"/>
                </a:cubicBezTo>
                <a:cubicBezTo>
                  <a:pt x="12480" y="9"/>
                  <a:pt x="12489" y="0"/>
                  <a:pt x="12500" y="0"/>
                </a:cubicBezTo>
                <a:close/>
                <a:moveTo>
                  <a:pt x="12740" y="0"/>
                </a:moveTo>
                <a:lnTo>
                  <a:pt x="12860" y="0"/>
                </a:lnTo>
                <a:cubicBezTo>
                  <a:pt x="12872" y="0"/>
                  <a:pt x="12880" y="9"/>
                  <a:pt x="12880" y="20"/>
                </a:cubicBezTo>
                <a:cubicBezTo>
                  <a:pt x="12880" y="31"/>
                  <a:pt x="12872" y="40"/>
                  <a:pt x="12860" y="40"/>
                </a:cubicBezTo>
                <a:lnTo>
                  <a:pt x="12740" y="40"/>
                </a:lnTo>
                <a:cubicBezTo>
                  <a:pt x="12729" y="40"/>
                  <a:pt x="12720" y="31"/>
                  <a:pt x="12720" y="20"/>
                </a:cubicBezTo>
                <a:cubicBezTo>
                  <a:pt x="12720" y="9"/>
                  <a:pt x="12729" y="0"/>
                  <a:pt x="12740" y="0"/>
                </a:cubicBezTo>
                <a:close/>
                <a:moveTo>
                  <a:pt x="12980" y="0"/>
                </a:moveTo>
                <a:lnTo>
                  <a:pt x="13100" y="0"/>
                </a:lnTo>
                <a:cubicBezTo>
                  <a:pt x="13112" y="0"/>
                  <a:pt x="13120" y="9"/>
                  <a:pt x="13120" y="20"/>
                </a:cubicBezTo>
                <a:cubicBezTo>
                  <a:pt x="13120" y="31"/>
                  <a:pt x="13112" y="40"/>
                  <a:pt x="13100" y="40"/>
                </a:cubicBezTo>
                <a:lnTo>
                  <a:pt x="12980" y="40"/>
                </a:lnTo>
                <a:cubicBezTo>
                  <a:pt x="12969" y="40"/>
                  <a:pt x="12960" y="31"/>
                  <a:pt x="12960" y="20"/>
                </a:cubicBezTo>
                <a:cubicBezTo>
                  <a:pt x="12960" y="9"/>
                  <a:pt x="12969" y="0"/>
                  <a:pt x="12980" y="0"/>
                </a:cubicBezTo>
                <a:close/>
                <a:moveTo>
                  <a:pt x="13220" y="0"/>
                </a:moveTo>
                <a:lnTo>
                  <a:pt x="13340" y="0"/>
                </a:lnTo>
                <a:cubicBezTo>
                  <a:pt x="13352" y="0"/>
                  <a:pt x="13360" y="9"/>
                  <a:pt x="13360" y="20"/>
                </a:cubicBezTo>
                <a:cubicBezTo>
                  <a:pt x="13360" y="31"/>
                  <a:pt x="13352" y="40"/>
                  <a:pt x="13340" y="40"/>
                </a:cubicBezTo>
                <a:lnTo>
                  <a:pt x="13220" y="40"/>
                </a:lnTo>
                <a:cubicBezTo>
                  <a:pt x="13209" y="40"/>
                  <a:pt x="13200" y="31"/>
                  <a:pt x="13200" y="20"/>
                </a:cubicBezTo>
                <a:cubicBezTo>
                  <a:pt x="13200" y="9"/>
                  <a:pt x="13209" y="0"/>
                  <a:pt x="13220" y="0"/>
                </a:cubicBezTo>
                <a:close/>
                <a:moveTo>
                  <a:pt x="13460" y="0"/>
                </a:moveTo>
                <a:lnTo>
                  <a:pt x="13580" y="0"/>
                </a:lnTo>
                <a:cubicBezTo>
                  <a:pt x="13592" y="0"/>
                  <a:pt x="13600" y="9"/>
                  <a:pt x="13600" y="20"/>
                </a:cubicBezTo>
                <a:cubicBezTo>
                  <a:pt x="13600" y="31"/>
                  <a:pt x="13592" y="40"/>
                  <a:pt x="13580" y="40"/>
                </a:cubicBezTo>
                <a:lnTo>
                  <a:pt x="13460" y="40"/>
                </a:lnTo>
                <a:cubicBezTo>
                  <a:pt x="13449" y="40"/>
                  <a:pt x="13440" y="31"/>
                  <a:pt x="13440" y="20"/>
                </a:cubicBezTo>
                <a:cubicBezTo>
                  <a:pt x="13440" y="9"/>
                  <a:pt x="13449" y="0"/>
                  <a:pt x="13460" y="0"/>
                </a:cubicBezTo>
                <a:close/>
                <a:moveTo>
                  <a:pt x="13700" y="0"/>
                </a:moveTo>
                <a:lnTo>
                  <a:pt x="13820" y="0"/>
                </a:lnTo>
                <a:cubicBezTo>
                  <a:pt x="13832" y="0"/>
                  <a:pt x="13840" y="9"/>
                  <a:pt x="13840" y="20"/>
                </a:cubicBezTo>
                <a:cubicBezTo>
                  <a:pt x="13840" y="31"/>
                  <a:pt x="13832" y="40"/>
                  <a:pt x="13820" y="40"/>
                </a:cubicBezTo>
                <a:lnTo>
                  <a:pt x="13700" y="40"/>
                </a:lnTo>
                <a:cubicBezTo>
                  <a:pt x="13689" y="40"/>
                  <a:pt x="13680" y="31"/>
                  <a:pt x="13680" y="20"/>
                </a:cubicBezTo>
                <a:cubicBezTo>
                  <a:pt x="13680" y="9"/>
                  <a:pt x="13689" y="0"/>
                  <a:pt x="13700" y="0"/>
                </a:cubicBezTo>
                <a:close/>
                <a:moveTo>
                  <a:pt x="13940" y="0"/>
                </a:moveTo>
                <a:lnTo>
                  <a:pt x="14060" y="0"/>
                </a:lnTo>
                <a:cubicBezTo>
                  <a:pt x="14072" y="0"/>
                  <a:pt x="14080" y="9"/>
                  <a:pt x="14080" y="20"/>
                </a:cubicBezTo>
                <a:cubicBezTo>
                  <a:pt x="14080" y="31"/>
                  <a:pt x="14072" y="40"/>
                  <a:pt x="14060" y="40"/>
                </a:cubicBezTo>
                <a:lnTo>
                  <a:pt x="13940" y="40"/>
                </a:lnTo>
                <a:cubicBezTo>
                  <a:pt x="13929" y="40"/>
                  <a:pt x="13920" y="31"/>
                  <a:pt x="13920" y="20"/>
                </a:cubicBezTo>
                <a:cubicBezTo>
                  <a:pt x="13920" y="9"/>
                  <a:pt x="13929" y="0"/>
                  <a:pt x="13940" y="0"/>
                </a:cubicBezTo>
                <a:close/>
                <a:moveTo>
                  <a:pt x="14180" y="0"/>
                </a:moveTo>
                <a:lnTo>
                  <a:pt x="14300" y="0"/>
                </a:lnTo>
                <a:cubicBezTo>
                  <a:pt x="14312" y="0"/>
                  <a:pt x="14320" y="9"/>
                  <a:pt x="14320" y="20"/>
                </a:cubicBezTo>
                <a:cubicBezTo>
                  <a:pt x="14320" y="31"/>
                  <a:pt x="14312" y="40"/>
                  <a:pt x="14300" y="40"/>
                </a:cubicBezTo>
                <a:lnTo>
                  <a:pt x="14180" y="40"/>
                </a:lnTo>
                <a:cubicBezTo>
                  <a:pt x="14169" y="40"/>
                  <a:pt x="14160" y="31"/>
                  <a:pt x="14160" y="20"/>
                </a:cubicBezTo>
                <a:cubicBezTo>
                  <a:pt x="14160" y="9"/>
                  <a:pt x="14169" y="0"/>
                  <a:pt x="14180" y="0"/>
                </a:cubicBezTo>
                <a:close/>
                <a:moveTo>
                  <a:pt x="14420" y="0"/>
                </a:moveTo>
                <a:lnTo>
                  <a:pt x="14540" y="0"/>
                </a:lnTo>
                <a:cubicBezTo>
                  <a:pt x="14552" y="0"/>
                  <a:pt x="14560" y="9"/>
                  <a:pt x="14560" y="20"/>
                </a:cubicBezTo>
                <a:cubicBezTo>
                  <a:pt x="14560" y="31"/>
                  <a:pt x="14552" y="40"/>
                  <a:pt x="14540" y="40"/>
                </a:cubicBezTo>
                <a:lnTo>
                  <a:pt x="14420" y="40"/>
                </a:lnTo>
                <a:cubicBezTo>
                  <a:pt x="14409" y="40"/>
                  <a:pt x="14400" y="31"/>
                  <a:pt x="14400" y="20"/>
                </a:cubicBezTo>
                <a:cubicBezTo>
                  <a:pt x="14400" y="9"/>
                  <a:pt x="14409" y="0"/>
                  <a:pt x="14420" y="0"/>
                </a:cubicBezTo>
                <a:close/>
                <a:moveTo>
                  <a:pt x="14660" y="0"/>
                </a:moveTo>
                <a:lnTo>
                  <a:pt x="14780" y="0"/>
                </a:lnTo>
                <a:cubicBezTo>
                  <a:pt x="14792" y="0"/>
                  <a:pt x="14800" y="9"/>
                  <a:pt x="14800" y="20"/>
                </a:cubicBezTo>
                <a:cubicBezTo>
                  <a:pt x="14800" y="31"/>
                  <a:pt x="14792" y="40"/>
                  <a:pt x="14780" y="40"/>
                </a:cubicBezTo>
                <a:lnTo>
                  <a:pt x="14660" y="40"/>
                </a:lnTo>
                <a:cubicBezTo>
                  <a:pt x="14649" y="40"/>
                  <a:pt x="14640" y="31"/>
                  <a:pt x="14640" y="20"/>
                </a:cubicBezTo>
                <a:cubicBezTo>
                  <a:pt x="14640" y="9"/>
                  <a:pt x="14649" y="0"/>
                  <a:pt x="14660" y="0"/>
                </a:cubicBezTo>
                <a:close/>
                <a:moveTo>
                  <a:pt x="14900" y="0"/>
                </a:moveTo>
                <a:lnTo>
                  <a:pt x="15020" y="0"/>
                </a:lnTo>
                <a:cubicBezTo>
                  <a:pt x="15032" y="0"/>
                  <a:pt x="15040" y="9"/>
                  <a:pt x="15040" y="20"/>
                </a:cubicBezTo>
                <a:cubicBezTo>
                  <a:pt x="15040" y="31"/>
                  <a:pt x="15032" y="40"/>
                  <a:pt x="15020" y="40"/>
                </a:cubicBezTo>
                <a:lnTo>
                  <a:pt x="14900" y="40"/>
                </a:lnTo>
                <a:cubicBezTo>
                  <a:pt x="14889" y="40"/>
                  <a:pt x="14880" y="31"/>
                  <a:pt x="14880" y="20"/>
                </a:cubicBezTo>
                <a:cubicBezTo>
                  <a:pt x="14880" y="9"/>
                  <a:pt x="14889" y="0"/>
                  <a:pt x="14900" y="0"/>
                </a:cubicBezTo>
                <a:close/>
                <a:moveTo>
                  <a:pt x="15140" y="0"/>
                </a:moveTo>
                <a:lnTo>
                  <a:pt x="15260" y="0"/>
                </a:lnTo>
                <a:cubicBezTo>
                  <a:pt x="15272" y="0"/>
                  <a:pt x="15280" y="9"/>
                  <a:pt x="15280" y="20"/>
                </a:cubicBezTo>
                <a:cubicBezTo>
                  <a:pt x="15280" y="31"/>
                  <a:pt x="15272" y="40"/>
                  <a:pt x="15260" y="40"/>
                </a:cubicBezTo>
                <a:lnTo>
                  <a:pt x="15140" y="40"/>
                </a:lnTo>
                <a:cubicBezTo>
                  <a:pt x="15129" y="40"/>
                  <a:pt x="15120" y="31"/>
                  <a:pt x="15120" y="20"/>
                </a:cubicBezTo>
                <a:cubicBezTo>
                  <a:pt x="15120" y="9"/>
                  <a:pt x="15129" y="0"/>
                  <a:pt x="15140" y="0"/>
                </a:cubicBezTo>
                <a:close/>
                <a:moveTo>
                  <a:pt x="15380" y="0"/>
                </a:moveTo>
                <a:lnTo>
                  <a:pt x="15500" y="0"/>
                </a:lnTo>
                <a:cubicBezTo>
                  <a:pt x="15512" y="0"/>
                  <a:pt x="15520" y="9"/>
                  <a:pt x="15520" y="20"/>
                </a:cubicBezTo>
                <a:cubicBezTo>
                  <a:pt x="15520" y="31"/>
                  <a:pt x="15512" y="40"/>
                  <a:pt x="15500" y="40"/>
                </a:cubicBezTo>
                <a:lnTo>
                  <a:pt x="15380" y="40"/>
                </a:lnTo>
                <a:cubicBezTo>
                  <a:pt x="15369" y="40"/>
                  <a:pt x="15360" y="31"/>
                  <a:pt x="15360" y="20"/>
                </a:cubicBezTo>
                <a:cubicBezTo>
                  <a:pt x="15360" y="9"/>
                  <a:pt x="15369" y="0"/>
                  <a:pt x="15380" y="0"/>
                </a:cubicBezTo>
                <a:close/>
                <a:moveTo>
                  <a:pt x="15620" y="0"/>
                </a:moveTo>
                <a:lnTo>
                  <a:pt x="15740" y="0"/>
                </a:lnTo>
                <a:cubicBezTo>
                  <a:pt x="15752" y="0"/>
                  <a:pt x="15760" y="9"/>
                  <a:pt x="15760" y="20"/>
                </a:cubicBezTo>
                <a:cubicBezTo>
                  <a:pt x="15760" y="31"/>
                  <a:pt x="15752" y="40"/>
                  <a:pt x="15740" y="40"/>
                </a:cubicBezTo>
                <a:lnTo>
                  <a:pt x="15620" y="40"/>
                </a:lnTo>
                <a:cubicBezTo>
                  <a:pt x="15609" y="40"/>
                  <a:pt x="15600" y="31"/>
                  <a:pt x="15600" y="20"/>
                </a:cubicBezTo>
                <a:cubicBezTo>
                  <a:pt x="15600" y="9"/>
                  <a:pt x="15609" y="0"/>
                  <a:pt x="15620" y="0"/>
                </a:cubicBezTo>
                <a:close/>
                <a:moveTo>
                  <a:pt x="15860" y="0"/>
                </a:moveTo>
                <a:lnTo>
                  <a:pt x="15980" y="0"/>
                </a:lnTo>
                <a:cubicBezTo>
                  <a:pt x="15992" y="0"/>
                  <a:pt x="16000" y="9"/>
                  <a:pt x="16000" y="20"/>
                </a:cubicBezTo>
                <a:cubicBezTo>
                  <a:pt x="16000" y="31"/>
                  <a:pt x="15992" y="40"/>
                  <a:pt x="15980" y="40"/>
                </a:cubicBezTo>
                <a:lnTo>
                  <a:pt x="15860" y="40"/>
                </a:lnTo>
                <a:cubicBezTo>
                  <a:pt x="15849" y="40"/>
                  <a:pt x="15840" y="31"/>
                  <a:pt x="15840" y="20"/>
                </a:cubicBezTo>
                <a:cubicBezTo>
                  <a:pt x="15840" y="9"/>
                  <a:pt x="15849" y="0"/>
                  <a:pt x="15860" y="0"/>
                </a:cubicBezTo>
                <a:close/>
                <a:moveTo>
                  <a:pt x="16100" y="0"/>
                </a:moveTo>
                <a:lnTo>
                  <a:pt x="16220" y="0"/>
                </a:lnTo>
                <a:cubicBezTo>
                  <a:pt x="16232" y="0"/>
                  <a:pt x="16240" y="9"/>
                  <a:pt x="16240" y="20"/>
                </a:cubicBezTo>
                <a:cubicBezTo>
                  <a:pt x="16240" y="31"/>
                  <a:pt x="16232" y="40"/>
                  <a:pt x="16220" y="40"/>
                </a:cubicBezTo>
                <a:lnTo>
                  <a:pt x="16100" y="40"/>
                </a:lnTo>
                <a:cubicBezTo>
                  <a:pt x="16089" y="40"/>
                  <a:pt x="16080" y="31"/>
                  <a:pt x="16080" y="20"/>
                </a:cubicBezTo>
                <a:cubicBezTo>
                  <a:pt x="16080" y="9"/>
                  <a:pt x="16089" y="0"/>
                  <a:pt x="16100" y="0"/>
                </a:cubicBezTo>
                <a:close/>
                <a:moveTo>
                  <a:pt x="16340" y="0"/>
                </a:moveTo>
                <a:lnTo>
                  <a:pt x="16460" y="0"/>
                </a:lnTo>
                <a:cubicBezTo>
                  <a:pt x="16472" y="0"/>
                  <a:pt x="16480" y="9"/>
                  <a:pt x="16480" y="20"/>
                </a:cubicBezTo>
                <a:cubicBezTo>
                  <a:pt x="16480" y="31"/>
                  <a:pt x="16472" y="40"/>
                  <a:pt x="16460" y="40"/>
                </a:cubicBezTo>
                <a:lnTo>
                  <a:pt x="16340" y="40"/>
                </a:lnTo>
                <a:cubicBezTo>
                  <a:pt x="16329" y="40"/>
                  <a:pt x="16320" y="31"/>
                  <a:pt x="16320" y="20"/>
                </a:cubicBezTo>
                <a:cubicBezTo>
                  <a:pt x="16320" y="9"/>
                  <a:pt x="16329" y="0"/>
                  <a:pt x="16340" y="0"/>
                </a:cubicBezTo>
                <a:close/>
                <a:moveTo>
                  <a:pt x="16580" y="0"/>
                </a:moveTo>
                <a:lnTo>
                  <a:pt x="16700" y="0"/>
                </a:lnTo>
                <a:cubicBezTo>
                  <a:pt x="16712" y="0"/>
                  <a:pt x="16720" y="9"/>
                  <a:pt x="16720" y="20"/>
                </a:cubicBezTo>
                <a:cubicBezTo>
                  <a:pt x="16720" y="31"/>
                  <a:pt x="16712" y="40"/>
                  <a:pt x="16700" y="40"/>
                </a:cubicBezTo>
                <a:lnTo>
                  <a:pt x="16580" y="40"/>
                </a:lnTo>
                <a:cubicBezTo>
                  <a:pt x="16569" y="40"/>
                  <a:pt x="16560" y="31"/>
                  <a:pt x="16560" y="20"/>
                </a:cubicBezTo>
                <a:cubicBezTo>
                  <a:pt x="16560" y="9"/>
                  <a:pt x="16569" y="0"/>
                  <a:pt x="16580" y="0"/>
                </a:cubicBezTo>
                <a:close/>
                <a:moveTo>
                  <a:pt x="16820" y="0"/>
                </a:moveTo>
                <a:lnTo>
                  <a:pt x="16940" y="0"/>
                </a:lnTo>
                <a:cubicBezTo>
                  <a:pt x="16952" y="0"/>
                  <a:pt x="16960" y="9"/>
                  <a:pt x="16960" y="20"/>
                </a:cubicBezTo>
                <a:cubicBezTo>
                  <a:pt x="16960" y="31"/>
                  <a:pt x="16952" y="40"/>
                  <a:pt x="16940" y="40"/>
                </a:cubicBezTo>
                <a:lnTo>
                  <a:pt x="16820" y="40"/>
                </a:lnTo>
                <a:cubicBezTo>
                  <a:pt x="16809" y="40"/>
                  <a:pt x="16800" y="31"/>
                  <a:pt x="16800" y="20"/>
                </a:cubicBezTo>
                <a:cubicBezTo>
                  <a:pt x="16800" y="9"/>
                  <a:pt x="16809" y="0"/>
                  <a:pt x="16820" y="0"/>
                </a:cubicBezTo>
                <a:close/>
                <a:moveTo>
                  <a:pt x="17060" y="0"/>
                </a:moveTo>
                <a:lnTo>
                  <a:pt x="17180" y="0"/>
                </a:lnTo>
                <a:cubicBezTo>
                  <a:pt x="17192" y="0"/>
                  <a:pt x="17200" y="9"/>
                  <a:pt x="17200" y="20"/>
                </a:cubicBezTo>
                <a:cubicBezTo>
                  <a:pt x="17200" y="31"/>
                  <a:pt x="17192" y="40"/>
                  <a:pt x="17180" y="40"/>
                </a:cubicBezTo>
                <a:lnTo>
                  <a:pt x="17060" y="40"/>
                </a:lnTo>
                <a:cubicBezTo>
                  <a:pt x="17049" y="40"/>
                  <a:pt x="17040" y="31"/>
                  <a:pt x="17040" y="20"/>
                </a:cubicBezTo>
                <a:cubicBezTo>
                  <a:pt x="17040" y="9"/>
                  <a:pt x="17049" y="0"/>
                  <a:pt x="17060" y="0"/>
                </a:cubicBezTo>
                <a:close/>
                <a:moveTo>
                  <a:pt x="17300" y="0"/>
                </a:moveTo>
                <a:lnTo>
                  <a:pt x="17420" y="0"/>
                </a:lnTo>
                <a:cubicBezTo>
                  <a:pt x="17432" y="0"/>
                  <a:pt x="17440" y="9"/>
                  <a:pt x="17440" y="20"/>
                </a:cubicBezTo>
                <a:cubicBezTo>
                  <a:pt x="17440" y="31"/>
                  <a:pt x="17432" y="40"/>
                  <a:pt x="17420" y="40"/>
                </a:cubicBezTo>
                <a:lnTo>
                  <a:pt x="17300" y="40"/>
                </a:lnTo>
                <a:cubicBezTo>
                  <a:pt x="17289" y="40"/>
                  <a:pt x="17280" y="31"/>
                  <a:pt x="17280" y="20"/>
                </a:cubicBezTo>
                <a:cubicBezTo>
                  <a:pt x="17280" y="9"/>
                  <a:pt x="17289" y="0"/>
                  <a:pt x="17300" y="0"/>
                </a:cubicBezTo>
                <a:close/>
                <a:moveTo>
                  <a:pt x="17540" y="0"/>
                </a:moveTo>
                <a:lnTo>
                  <a:pt x="17660" y="0"/>
                </a:lnTo>
                <a:cubicBezTo>
                  <a:pt x="17672" y="0"/>
                  <a:pt x="17680" y="9"/>
                  <a:pt x="17680" y="20"/>
                </a:cubicBezTo>
                <a:cubicBezTo>
                  <a:pt x="17680" y="31"/>
                  <a:pt x="17672" y="40"/>
                  <a:pt x="17660" y="40"/>
                </a:cubicBezTo>
                <a:lnTo>
                  <a:pt x="17540" y="40"/>
                </a:lnTo>
                <a:cubicBezTo>
                  <a:pt x="17529" y="40"/>
                  <a:pt x="17520" y="31"/>
                  <a:pt x="17520" y="20"/>
                </a:cubicBezTo>
                <a:cubicBezTo>
                  <a:pt x="17520" y="9"/>
                  <a:pt x="17529" y="0"/>
                  <a:pt x="17540" y="0"/>
                </a:cubicBezTo>
                <a:close/>
                <a:moveTo>
                  <a:pt x="17780" y="0"/>
                </a:moveTo>
                <a:lnTo>
                  <a:pt x="17900" y="0"/>
                </a:lnTo>
                <a:cubicBezTo>
                  <a:pt x="17912" y="0"/>
                  <a:pt x="17920" y="9"/>
                  <a:pt x="17920" y="20"/>
                </a:cubicBezTo>
                <a:cubicBezTo>
                  <a:pt x="17920" y="31"/>
                  <a:pt x="17912" y="40"/>
                  <a:pt x="17900" y="40"/>
                </a:cubicBezTo>
                <a:lnTo>
                  <a:pt x="17780" y="40"/>
                </a:lnTo>
                <a:cubicBezTo>
                  <a:pt x="17769" y="40"/>
                  <a:pt x="17760" y="31"/>
                  <a:pt x="17760" y="20"/>
                </a:cubicBezTo>
                <a:cubicBezTo>
                  <a:pt x="17760" y="9"/>
                  <a:pt x="17769" y="0"/>
                  <a:pt x="17780" y="0"/>
                </a:cubicBezTo>
                <a:close/>
                <a:moveTo>
                  <a:pt x="18020" y="0"/>
                </a:moveTo>
                <a:lnTo>
                  <a:pt x="18140" y="0"/>
                </a:lnTo>
                <a:cubicBezTo>
                  <a:pt x="18152" y="0"/>
                  <a:pt x="18160" y="9"/>
                  <a:pt x="18160" y="20"/>
                </a:cubicBezTo>
                <a:cubicBezTo>
                  <a:pt x="18160" y="31"/>
                  <a:pt x="18152" y="40"/>
                  <a:pt x="18140" y="40"/>
                </a:cubicBezTo>
                <a:lnTo>
                  <a:pt x="18020" y="40"/>
                </a:lnTo>
                <a:cubicBezTo>
                  <a:pt x="18009" y="40"/>
                  <a:pt x="18000" y="31"/>
                  <a:pt x="18000" y="20"/>
                </a:cubicBezTo>
                <a:cubicBezTo>
                  <a:pt x="18000" y="9"/>
                  <a:pt x="18009" y="0"/>
                  <a:pt x="18020" y="0"/>
                </a:cubicBezTo>
                <a:close/>
                <a:moveTo>
                  <a:pt x="18260" y="0"/>
                </a:moveTo>
                <a:lnTo>
                  <a:pt x="18380" y="0"/>
                </a:lnTo>
                <a:cubicBezTo>
                  <a:pt x="18392" y="0"/>
                  <a:pt x="18400" y="9"/>
                  <a:pt x="18400" y="20"/>
                </a:cubicBezTo>
                <a:cubicBezTo>
                  <a:pt x="18400" y="31"/>
                  <a:pt x="18392" y="40"/>
                  <a:pt x="18380" y="40"/>
                </a:cubicBezTo>
                <a:lnTo>
                  <a:pt x="18260" y="40"/>
                </a:lnTo>
                <a:cubicBezTo>
                  <a:pt x="18249" y="40"/>
                  <a:pt x="18240" y="31"/>
                  <a:pt x="18240" y="20"/>
                </a:cubicBezTo>
                <a:cubicBezTo>
                  <a:pt x="18240" y="9"/>
                  <a:pt x="18249" y="0"/>
                  <a:pt x="18260" y="0"/>
                </a:cubicBezTo>
                <a:close/>
                <a:moveTo>
                  <a:pt x="18500" y="0"/>
                </a:moveTo>
                <a:lnTo>
                  <a:pt x="18620" y="0"/>
                </a:lnTo>
                <a:cubicBezTo>
                  <a:pt x="18632" y="0"/>
                  <a:pt x="18640" y="9"/>
                  <a:pt x="18640" y="20"/>
                </a:cubicBezTo>
                <a:cubicBezTo>
                  <a:pt x="18640" y="31"/>
                  <a:pt x="18632" y="40"/>
                  <a:pt x="18620" y="40"/>
                </a:cubicBezTo>
                <a:lnTo>
                  <a:pt x="18500" y="40"/>
                </a:lnTo>
                <a:cubicBezTo>
                  <a:pt x="18489" y="40"/>
                  <a:pt x="18480" y="31"/>
                  <a:pt x="18480" y="20"/>
                </a:cubicBezTo>
                <a:cubicBezTo>
                  <a:pt x="18480" y="9"/>
                  <a:pt x="18489" y="0"/>
                  <a:pt x="18500" y="0"/>
                </a:cubicBezTo>
                <a:close/>
                <a:moveTo>
                  <a:pt x="18740" y="0"/>
                </a:moveTo>
                <a:lnTo>
                  <a:pt x="18860" y="0"/>
                </a:lnTo>
                <a:cubicBezTo>
                  <a:pt x="18872" y="0"/>
                  <a:pt x="18880" y="9"/>
                  <a:pt x="18880" y="20"/>
                </a:cubicBezTo>
                <a:cubicBezTo>
                  <a:pt x="18880" y="31"/>
                  <a:pt x="18872" y="40"/>
                  <a:pt x="18860" y="40"/>
                </a:cubicBezTo>
                <a:lnTo>
                  <a:pt x="18740" y="40"/>
                </a:lnTo>
                <a:cubicBezTo>
                  <a:pt x="18729" y="40"/>
                  <a:pt x="18720" y="31"/>
                  <a:pt x="18720" y="20"/>
                </a:cubicBezTo>
                <a:cubicBezTo>
                  <a:pt x="18720" y="9"/>
                  <a:pt x="18729" y="0"/>
                  <a:pt x="18740" y="0"/>
                </a:cubicBezTo>
                <a:close/>
                <a:moveTo>
                  <a:pt x="18980" y="0"/>
                </a:moveTo>
                <a:lnTo>
                  <a:pt x="19100" y="0"/>
                </a:lnTo>
                <a:cubicBezTo>
                  <a:pt x="19112" y="0"/>
                  <a:pt x="19120" y="9"/>
                  <a:pt x="19120" y="20"/>
                </a:cubicBezTo>
                <a:cubicBezTo>
                  <a:pt x="19120" y="31"/>
                  <a:pt x="19112" y="40"/>
                  <a:pt x="19100" y="40"/>
                </a:cubicBezTo>
                <a:lnTo>
                  <a:pt x="18980" y="40"/>
                </a:lnTo>
                <a:cubicBezTo>
                  <a:pt x="18969" y="40"/>
                  <a:pt x="18960" y="31"/>
                  <a:pt x="18960" y="20"/>
                </a:cubicBezTo>
                <a:cubicBezTo>
                  <a:pt x="18960" y="9"/>
                  <a:pt x="18969" y="0"/>
                  <a:pt x="18980" y="0"/>
                </a:cubicBezTo>
                <a:close/>
                <a:moveTo>
                  <a:pt x="19220" y="0"/>
                </a:moveTo>
                <a:lnTo>
                  <a:pt x="19340" y="0"/>
                </a:lnTo>
                <a:cubicBezTo>
                  <a:pt x="19352" y="0"/>
                  <a:pt x="19360" y="9"/>
                  <a:pt x="19360" y="20"/>
                </a:cubicBezTo>
                <a:cubicBezTo>
                  <a:pt x="19360" y="31"/>
                  <a:pt x="19352" y="40"/>
                  <a:pt x="19340" y="40"/>
                </a:cubicBezTo>
                <a:lnTo>
                  <a:pt x="19220" y="40"/>
                </a:lnTo>
                <a:cubicBezTo>
                  <a:pt x="19209" y="40"/>
                  <a:pt x="19200" y="31"/>
                  <a:pt x="19200" y="20"/>
                </a:cubicBezTo>
                <a:cubicBezTo>
                  <a:pt x="19200" y="9"/>
                  <a:pt x="19209" y="0"/>
                  <a:pt x="19220" y="0"/>
                </a:cubicBezTo>
                <a:close/>
                <a:moveTo>
                  <a:pt x="19460" y="0"/>
                </a:moveTo>
                <a:lnTo>
                  <a:pt x="19580" y="0"/>
                </a:lnTo>
                <a:cubicBezTo>
                  <a:pt x="19592" y="0"/>
                  <a:pt x="19600" y="9"/>
                  <a:pt x="19600" y="20"/>
                </a:cubicBezTo>
                <a:cubicBezTo>
                  <a:pt x="19600" y="31"/>
                  <a:pt x="19592" y="40"/>
                  <a:pt x="19580" y="40"/>
                </a:cubicBezTo>
                <a:lnTo>
                  <a:pt x="19460" y="40"/>
                </a:lnTo>
                <a:cubicBezTo>
                  <a:pt x="19449" y="40"/>
                  <a:pt x="19440" y="31"/>
                  <a:pt x="19440" y="20"/>
                </a:cubicBezTo>
                <a:cubicBezTo>
                  <a:pt x="19440" y="9"/>
                  <a:pt x="19449" y="0"/>
                  <a:pt x="19460" y="0"/>
                </a:cubicBezTo>
                <a:close/>
                <a:moveTo>
                  <a:pt x="19700" y="0"/>
                </a:moveTo>
                <a:lnTo>
                  <a:pt x="19820" y="0"/>
                </a:lnTo>
                <a:cubicBezTo>
                  <a:pt x="19832" y="0"/>
                  <a:pt x="19840" y="9"/>
                  <a:pt x="19840" y="20"/>
                </a:cubicBezTo>
                <a:cubicBezTo>
                  <a:pt x="19840" y="31"/>
                  <a:pt x="19832" y="40"/>
                  <a:pt x="19820" y="40"/>
                </a:cubicBezTo>
                <a:lnTo>
                  <a:pt x="19700" y="40"/>
                </a:lnTo>
                <a:cubicBezTo>
                  <a:pt x="19689" y="40"/>
                  <a:pt x="19680" y="31"/>
                  <a:pt x="19680" y="20"/>
                </a:cubicBezTo>
                <a:cubicBezTo>
                  <a:pt x="19680" y="9"/>
                  <a:pt x="19689" y="0"/>
                  <a:pt x="19700" y="0"/>
                </a:cubicBezTo>
                <a:close/>
                <a:moveTo>
                  <a:pt x="19940" y="0"/>
                </a:moveTo>
                <a:lnTo>
                  <a:pt x="20060" y="0"/>
                </a:lnTo>
                <a:cubicBezTo>
                  <a:pt x="20072" y="0"/>
                  <a:pt x="20080" y="9"/>
                  <a:pt x="20080" y="20"/>
                </a:cubicBezTo>
                <a:cubicBezTo>
                  <a:pt x="20080" y="31"/>
                  <a:pt x="20072" y="40"/>
                  <a:pt x="20060" y="40"/>
                </a:cubicBezTo>
                <a:lnTo>
                  <a:pt x="19940" y="40"/>
                </a:lnTo>
                <a:cubicBezTo>
                  <a:pt x="19929" y="40"/>
                  <a:pt x="19920" y="31"/>
                  <a:pt x="19920" y="20"/>
                </a:cubicBezTo>
                <a:cubicBezTo>
                  <a:pt x="19920" y="9"/>
                  <a:pt x="19929" y="0"/>
                  <a:pt x="19940" y="0"/>
                </a:cubicBezTo>
                <a:close/>
                <a:moveTo>
                  <a:pt x="20180" y="0"/>
                </a:moveTo>
                <a:lnTo>
                  <a:pt x="20300" y="0"/>
                </a:lnTo>
                <a:cubicBezTo>
                  <a:pt x="20312" y="0"/>
                  <a:pt x="20320" y="9"/>
                  <a:pt x="20320" y="20"/>
                </a:cubicBezTo>
                <a:cubicBezTo>
                  <a:pt x="20320" y="31"/>
                  <a:pt x="20312" y="40"/>
                  <a:pt x="20300" y="40"/>
                </a:cubicBezTo>
                <a:lnTo>
                  <a:pt x="20180" y="40"/>
                </a:lnTo>
                <a:cubicBezTo>
                  <a:pt x="20169" y="40"/>
                  <a:pt x="20160" y="31"/>
                  <a:pt x="20160" y="20"/>
                </a:cubicBezTo>
                <a:cubicBezTo>
                  <a:pt x="20160" y="9"/>
                  <a:pt x="20169" y="0"/>
                  <a:pt x="20180" y="0"/>
                </a:cubicBezTo>
                <a:close/>
                <a:moveTo>
                  <a:pt x="20420" y="0"/>
                </a:moveTo>
                <a:lnTo>
                  <a:pt x="20540" y="0"/>
                </a:lnTo>
                <a:cubicBezTo>
                  <a:pt x="20552" y="0"/>
                  <a:pt x="20560" y="9"/>
                  <a:pt x="20560" y="20"/>
                </a:cubicBezTo>
                <a:cubicBezTo>
                  <a:pt x="20560" y="31"/>
                  <a:pt x="20552" y="40"/>
                  <a:pt x="20540" y="40"/>
                </a:cubicBezTo>
                <a:lnTo>
                  <a:pt x="20420" y="40"/>
                </a:lnTo>
                <a:cubicBezTo>
                  <a:pt x="20409" y="40"/>
                  <a:pt x="20400" y="31"/>
                  <a:pt x="20400" y="20"/>
                </a:cubicBezTo>
                <a:cubicBezTo>
                  <a:pt x="20400" y="9"/>
                  <a:pt x="20409" y="0"/>
                  <a:pt x="20420" y="0"/>
                </a:cubicBezTo>
                <a:close/>
                <a:moveTo>
                  <a:pt x="20660" y="0"/>
                </a:moveTo>
                <a:lnTo>
                  <a:pt x="20780" y="0"/>
                </a:lnTo>
                <a:cubicBezTo>
                  <a:pt x="20792" y="0"/>
                  <a:pt x="20800" y="9"/>
                  <a:pt x="20800" y="20"/>
                </a:cubicBezTo>
                <a:cubicBezTo>
                  <a:pt x="20800" y="31"/>
                  <a:pt x="20792" y="40"/>
                  <a:pt x="20780" y="40"/>
                </a:cubicBezTo>
                <a:lnTo>
                  <a:pt x="20660" y="40"/>
                </a:lnTo>
                <a:cubicBezTo>
                  <a:pt x="20649" y="40"/>
                  <a:pt x="20640" y="31"/>
                  <a:pt x="20640" y="20"/>
                </a:cubicBezTo>
                <a:cubicBezTo>
                  <a:pt x="20640" y="9"/>
                  <a:pt x="20649" y="0"/>
                  <a:pt x="20660" y="0"/>
                </a:cubicBezTo>
                <a:close/>
                <a:moveTo>
                  <a:pt x="20900" y="0"/>
                </a:moveTo>
                <a:lnTo>
                  <a:pt x="21020" y="0"/>
                </a:lnTo>
                <a:cubicBezTo>
                  <a:pt x="21032" y="0"/>
                  <a:pt x="21040" y="9"/>
                  <a:pt x="21040" y="20"/>
                </a:cubicBezTo>
                <a:cubicBezTo>
                  <a:pt x="21040" y="31"/>
                  <a:pt x="21032" y="40"/>
                  <a:pt x="21020" y="40"/>
                </a:cubicBezTo>
                <a:lnTo>
                  <a:pt x="20900" y="40"/>
                </a:lnTo>
                <a:cubicBezTo>
                  <a:pt x="20889" y="40"/>
                  <a:pt x="20880" y="31"/>
                  <a:pt x="20880" y="20"/>
                </a:cubicBezTo>
                <a:cubicBezTo>
                  <a:pt x="20880" y="9"/>
                  <a:pt x="20889" y="0"/>
                  <a:pt x="20900" y="0"/>
                </a:cubicBezTo>
                <a:close/>
                <a:moveTo>
                  <a:pt x="21140" y="0"/>
                </a:moveTo>
                <a:lnTo>
                  <a:pt x="21260" y="0"/>
                </a:lnTo>
                <a:cubicBezTo>
                  <a:pt x="21272" y="0"/>
                  <a:pt x="21280" y="9"/>
                  <a:pt x="21280" y="20"/>
                </a:cubicBezTo>
                <a:cubicBezTo>
                  <a:pt x="21280" y="31"/>
                  <a:pt x="21272" y="40"/>
                  <a:pt x="21260" y="40"/>
                </a:cubicBezTo>
                <a:lnTo>
                  <a:pt x="21140" y="40"/>
                </a:lnTo>
                <a:cubicBezTo>
                  <a:pt x="21129" y="40"/>
                  <a:pt x="21120" y="31"/>
                  <a:pt x="21120" y="20"/>
                </a:cubicBezTo>
                <a:cubicBezTo>
                  <a:pt x="21120" y="9"/>
                  <a:pt x="21129" y="0"/>
                  <a:pt x="21140" y="0"/>
                </a:cubicBezTo>
                <a:close/>
                <a:moveTo>
                  <a:pt x="21380" y="0"/>
                </a:moveTo>
                <a:lnTo>
                  <a:pt x="21500" y="0"/>
                </a:lnTo>
                <a:cubicBezTo>
                  <a:pt x="21512" y="0"/>
                  <a:pt x="21520" y="9"/>
                  <a:pt x="21520" y="20"/>
                </a:cubicBezTo>
                <a:cubicBezTo>
                  <a:pt x="21520" y="31"/>
                  <a:pt x="21512" y="40"/>
                  <a:pt x="21500" y="40"/>
                </a:cubicBezTo>
                <a:lnTo>
                  <a:pt x="21380" y="40"/>
                </a:lnTo>
                <a:cubicBezTo>
                  <a:pt x="21369" y="40"/>
                  <a:pt x="21360" y="31"/>
                  <a:pt x="21360" y="20"/>
                </a:cubicBezTo>
                <a:cubicBezTo>
                  <a:pt x="21360" y="9"/>
                  <a:pt x="21369" y="0"/>
                  <a:pt x="21380" y="0"/>
                </a:cubicBezTo>
                <a:close/>
                <a:moveTo>
                  <a:pt x="21620" y="0"/>
                </a:moveTo>
                <a:lnTo>
                  <a:pt x="21740" y="0"/>
                </a:lnTo>
                <a:cubicBezTo>
                  <a:pt x="21752" y="0"/>
                  <a:pt x="21760" y="9"/>
                  <a:pt x="21760" y="20"/>
                </a:cubicBezTo>
                <a:cubicBezTo>
                  <a:pt x="21760" y="31"/>
                  <a:pt x="21752" y="40"/>
                  <a:pt x="21740" y="40"/>
                </a:cubicBezTo>
                <a:lnTo>
                  <a:pt x="21620" y="40"/>
                </a:lnTo>
                <a:cubicBezTo>
                  <a:pt x="21609" y="40"/>
                  <a:pt x="21600" y="31"/>
                  <a:pt x="21600" y="20"/>
                </a:cubicBezTo>
                <a:cubicBezTo>
                  <a:pt x="21600" y="9"/>
                  <a:pt x="21609" y="0"/>
                  <a:pt x="21620" y="0"/>
                </a:cubicBezTo>
                <a:close/>
                <a:moveTo>
                  <a:pt x="21860" y="0"/>
                </a:moveTo>
                <a:lnTo>
                  <a:pt x="21972" y="0"/>
                </a:lnTo>
                <a:cubicBezTo>
                  <a:pt x="21983" y="0"/>
                  <a:pt x="21992" y="9"/>
                  <a:pt x="21992" y="20"/>
                </a:cubicBezTo>
                <a:cubicBezTo>
                  <a:pt x="21992" y="31"/>
                  <a:pt x="21983" y="40"/>
                  <a:pt x="21972" y="40"/>
                </a:cubicBezTo>
                <a:lnTo>
                  <a:pt x="21860" y="40"/>
                </a:lnTo>
                <a:cubicBezTo>
                  <a:pt x="21849" y="40"/>
                  <a:pt x="21840" y="31"/>
                  <a:pt x="21840" y="20"/>
                </a:cubicBezTo>
                <a:cubicBezTo>
                  <a:pt x="21840" y="9"/>
                  <a:pt x="21849" y="0"/>
                  <a:pt x="21860" y="0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16">
            <a:extLst>
              <a:ext uri="{FF2B5EF4-FFF2-40B4-BE49-F238E27FC236}">
                <a16:creationId xmlns:a16="http://schemas.microsoft.com/office/drawing/2014/main" id="{5B9E4584-CB2E-872B-0B12-5750E2CD6B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8099" y="3243263"/>
            <a:ext cx="6761034" cy="0"/>
          </a:xfrm>
          <a:prstGeom prst="line">
            <a:avLst/>
          </a:prstGeom>
          <a:noFill/>
          <a:ln w="17463" cap="rnd">
            <a:solidFill>
              <a:srgbClr val="7F7F7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17">
            <a:extLst>
              <a:ext uri="{FF2B5EF4-FFF2-40B4-BE49-F238E27FC236}">
                <a16:creationId xmlns:a16="http://schemas.microsoft.com/office/drawing/2014/main" id="{FAF445C3-5B5B-C067-2587-E176E347C1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9611" y="2670175"/>
            <a:ext cx="3771859" cy="0"/>
          </a:xfrm>
          <a:prstGeom prst="line">
            <a:avLst/>
          </a:prstGeom>
          <a:noFill/>
          <a:ln w="17463" cap="rnd">
            <a:solidFill>
              <a:srgbClr val="9C4A0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18">
            <a:extLst>
              <a:ext uri="{FF2B5EF4-FFF2-40B4-BE49-F238E27FC236}">
                <a16:creationId xmlns:a16="http://schemas.microsoft.com/office/drawing/2014/main" id="{390F301A-0D40-A2B2-EB9D-4FCB3A34FEFF}"/>
              </a:ext>
            </a:extLst>
          </p:cNvPr>
          <p:cNvSpPr>
            <a:spLocks noChangeShapeType="1"/>
          </p:cNvSpPr>
          <p:nvPr/>
        </p:nvSpPr>
        <p:spPr bwMode="auto">
          <a:xfrm>
            <a:off x="8645102" y="1798638"/>
            <a:ext cx="2514031" cy="0"/>
          </a:xfrm>
          <a:prstGeom prst="line">
            <a:avLst/>
          </a:prstGeom>
          <a:noFill/>
          <a:ln w="17463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79E11968-0EBD-573C-F45D-BA7176205772}"/>
              </a:ext>
            </a:extLst>
          </p:cNvPr>
          <p:cNvSpPr>
            <a:spLocks/>
          </p:cNvSpPr>
          <p:nvPr/>
        </p:nvSpPr>
        <p:spPr bwMode="auto">
          <a:xfrm>
            <a:off x="4398099" y="2670175"/>
            <a:ext cx="2961512" cy="1717675"/>
          </a:xfrm>
          <a:custGeom>
            <a:avLst/>
            <a:gdLst>
              <a:gd name="T0" fmla="*/ 1820 w 1820"/>
              <a:gd name="T1" fmla="*/ 0 h 1082"/>
              <a:gd name="T2" fmla="*/ 1820 w 1820"/>
              <a:gd name="T3" fmla="*/ 812 h 1082"/>
              <a:gd name="T4" fmla="*/ 1419 w 1820"/>
              <a:gd name="T5" fmla="*/ 361 h 1082"/>
              <a:gd name="T6" fmla="*/ 1419 w 1820"/>
              <a:gd name="T7" fmla="*/ 848 h 1082"/>
              <a:gd name="T8" fmla="*/ 725 w 1820"/>
              <a:gd name="T9" fmla="*/ 361 h 1082"/>
              <a:gd name="T10" fmla="*/ 725 w 1820"/>
              <a:gd name="T11" fmla="*/ 1082 h 1082"/>
              <a:gd name="T12" fmla="*/ 0 w 1820"/>
              <a:gd name="T13" fmla="*/ 361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20" h="1082">
                <a:moveTo>
                  <a:pt x="1820" y="0"/>
                </a:moveTo>
                <a:lnTo>
                  <a:pt x="1820" y="812"/>
                </a:lnTo>
                <a:lnTo>
                  <a:pt x="1419" y="361"/>
                </a:lnTo>
                <a:lnTo>
                  <a:pt x="1419" y="848"/>
                </a:lnTo>
                <a:lnTo>
                  <a:pt x="725" y="361"/>
                </a:lnTo>
                <a:lnTo>
                  <a:pt x="725" y="1082"/>
                </a:lnTo>
                <a:lnTo>
                  <a:pt x="0" y="361"/>
                </a:lnTo>
              </a:path>
            </a:pathLst>
          </a:custGeom>
          <a:noFill/>
          <a:ln w="17463" cap="rnd">
            <a:solidFill>
              <a:srgbClr val="00B0F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0">
            <a:extLst>
              <a:ext uri="{FF2B5EF4-FFF2-40B4-BE49-F238E27FC236}">
                <a16:creationId xmlns:a16="http://schemas.microsoft.com/office/drawing/2014/main" id="{F9CCDC31-5BD0-7CA7-128F-2D6BDC00ACD1}"/>
              </a:ext>
            </a:extLst>
          </p:cNvPr>
          <p:cNvSpPr>
            <a:spLocks/>
          </p:cNvSpPr>
          <p:nvPr/>
        </p:nvSpPr>
        <p:spPr bwMode="auto">
          <a:xfrm>
            <a:off x="7388901" y="2670175"/>
            <a:ext cx="976323" cy="1036638"/>
          </a:xfrm>
          <a:custGeom>
            <a:avLst/>
            <a:gdLst>
              <a:gd name="T0" fmla="*/ 600 w 600"/>
              <a:gd name="T1" fmla="*/ 0 h 653"/>
              <a:gd name="T2" fmla="*/ 600 w 600"/>
              <a:gd name="T3" fmla="*/ 653 h 653"/>
              <a:gd name="T4" fmla="*/ 0 w 600"/>
              <a:gd name="T5" fmla="*/ 0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0" h="653">
                <a:moveTo>
                  <a:pt x="600" y="0"/>
                </a:moveTo>
                <a:lnTo>
                  <a:pt x="600" y="653"/>
                </a:lnTo>
                <a:lnTo>
                  <a:pt x="0" y="0"/>
                </a:lnTo>
              </a:path>
            </a:pathLst>
          </a:custGeom>
          <a:noFill/>
          <a:ln w="17463" cap="rnd">
            <a:solidFill>
              <a:srgbClr val="00B0F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1">
            <a:extLst>
              <a:ext uri="{FF2B5EF4-FFF2-40B4-BE49-F238E27FC236}">
                <a16:creationId xmlns:a16="http://schemas.microsoft.com/office/drawing/2014/main" id="{B5DAF49F-82FD-1B88-EAEF-1B20CAA39262}"/>
              </a:ext>
            </a:extLst>
          </p:cNvPr>
          <p:cNvSpPr>
            <a:spLocks noEditPoints="1"/>
          </p:cNvSpPr>
          <p:nvPr/>
        </p:nvSpPr>
        <p:spPr bwMode="auto">
          <a:xfrm>
            <a:off x="9331782" y="1928813"/>
            <a:ext cx="1799688" cy="290513"/>
          </a:xfrm>
          <a:custGeom>
            <a:avLst/>
            <a:gdLst>
              <a:gd name="T0" fmla="*/ 44 w 5844"/>
              <a:gd name="T1" fmla="*/ 961 h 964"/>
              <a:gd name="T2" fmla="*/ 247 w 5844"/>
              <a:gd name="T3" fmla="*/ 857 h 964"/>
              <a:gd name="T4" fmla="*/ 258 w 5844"/>
              <a:gd name="T5" fmla="*/ 928 h 964"/>
              <a:gd name="T6" fmla="*/ 461 w 5844"/>
              <a:gd name="T7" fmla="*/ 824 h 964"/>
              <a:gd name="T8" fmla="*/ 430 w 5844"/>
              <a:gd name="T9" fmla="*/ 865 h 964"/>
              <a:gd name="T10" fmla="*/ 715 w 5844"/>
              <a:gd name="T11" fmla="*/ 821 h 964"/>
              <a:gd name="T12" fmla="*/ 674 w 5844"/>
              <a:gd name="T13" fmla="*/ 791 h 964"/>
              <a:gd name="T14" fmla="*/ 899 w 5844"/>
              <a:gd name="T15" fmla="*/ 830 h 964"/>
              <a:gd name="T16" fmla="*/ 1101 w 5844"/>
              <a:gd name="T17" fmla="*/ 726 h 964"/>
              <a:gd name="T18" fmla="*/ 1112 w 5844"/>
              <a:gd name="T19" fmla="*/ 797 h 964"/>
              <a:gd name="T20" fmla="*/ 1315 w 5844"/>
              <a:gd name="T21" fmla="*/ 693 h 964"/>
              <a:gd name="T22" fmla="*/ 1285 w 5844"/>
              <a:gd name="T23" fmla="*/ 734 h 964"/>
              <a:gd name="T24" fmla="*/ 1569 w 5844"/>
              <a:gd name="T25" fmla="*/ 690 h 964"/>
              <a:gd name="T26" fmla="*/ 1528 w 5844"/>
              <a:gd name="T27" fmla="*/ 660 h 964"/>
              <a:gd name="T28" fmla="*/ 1753 w 5844"/>
              <a:gd name="T29" fmla="*/ 698 h 964"/>
              <a:gd name="T30" fmla="*/ 1955 w 5844"/>
              <a:gd name="T31" fmla="*/ 594 h 964"/>
              <a:gd name="T32" fmla="*/ 1966 w 5844"/>
              <a:gd name="T33" fmla="*/ 665 h 964"/>
              <a:gd name="T34" fmla="*/ 2169 w 5844"/>
              <a:gd name="T35" fmla="*/ 561 h 964"/>
              <a:gd name="T36" fmla="*/ 2139 w 5844"/>
              <a:gd name="T37" fmla="*/ 602 h 964"/>
              <a:gd name="T38" fmla="*/ 2424 w 5844"/>
              <a:gd name="T39" fmla="*/ 558 h 964"/>
              <a:gd name="T40" fmla="*/ 2383 w 5844"/>
              <a:gd name="T41" fmla="*/ 528 h 964"/>
              <a:gd name="T42" fmla="*/ 2607 w 5844"/>
              <a:gd name="T43" fmla="*/ 567 h 964"/>
              <a:gd name="T44" fmla="*/ 2810 w 5844"/>
              <a:gd name="T45" fmla="*/ 463 h 964"/>
              <a:gd name="T46" fmla="*/ 2821 w 5844"/>
              <a:gd name="T47" fmla="*/ 534 h 964"/>
              <a:gd name="T48" fmla="*/ 3023 w 5844"/>
              <a:gd name="T49" fmla="*/ 430 h 964"/>
              <a:gd name="T50" fmla="*/ 2993 w 5844"/>
              <a:gd name="T51" fmla="*/ 471 h 964"/>
              <a:gd name="T52" fmla="*/ 3278 w 5844"/>
              <a:gd name="T53" fmla="*/ 427 h 964"/>
              <a:gd name="T54" fmla="*/ 3237 w 5844"/>
              <a:gd name="T55" fmla="*/ 397 h 964"/>
              <a:gd name="T56" fmla="*/ 3461 w 5844"/>
              <a:gd name="T57" fmla="*/ 435 h 964"/>
              <a:gd name="T58" fmla="*/ 3664 w 5844"/>
              <a:gd name="T59" fmla="*/ 331 h 964"/>
              <a:gd name="T60" fmla="*/ 3675 w 5844"/>
              <a:gd name="T61" fmla="*/ 402 h 964"/>
              <a:gd name="T62" fmla="*/ 3878 w 5844"/>
              <a:gd name="T63" fmla="*/ 298 h 964"/>
              <a:gd name="T64" fmla="*/ 3847 w 5844"/>
              <a:gd name="T65" fmla="*/ 339 h 964"/>
              <a:gd name="T66" fmla="*/ 4132 w 5844"/>
              <a:gd name="T67" fmla="*/ 296 h 964"/>
              <a:gd name="T68" fmla="*/ 4091 w 5844"/>
              <a:gd name="T69" fmla="*/ 266 h 964"/>
              <a:gd name="T70" fmla="*/ 4316 w 5844"/>
              <a:gd name="T71" fmla="*/ 304 h 964"/>
              <a:gd name="T72" fmla="*/ 4518 w 5844"/>
              <a:gd name="T73" fmla="*/ 200 h 964"/>
              <a:gd name="T74" fmla="*/ 4529 w 5844"/>
              <a:gd name="T75" fmla="*/ 271 h 964"/>
              <a:gd name="T76" fmla="*/ 4732 w 5844"/>
              <a:gd name="T77" fmla="*/ 167 h 964"/>
              <a:gd name="T78" fmla="*/ 4702 w 5844"/>
              <a:gd name="T79" fmla="*/ 208 h 964"/>
              <a:gd name="T80" fmla="*/ 4986 w 5844"/>
              <a:gd name="T81" fmla="*/ 164 h 964"/>
              <a:gd name="T82" fmla="*/ 4945 w 5844"/>
              <a:gd name="T83" fmla="*/ 134 h 964"/>
              <a:gd name="T84" fmla="*/ 5170 w 5844"/>
              <a:gd name="T85" fmla="*/ 172 h 964"/>
              <a:gd name="T86" fmla="*/ 5372 w 5844"/>
              <a:gd name="T87" fmla="*/ 68 h 964"/>
              <a:gd name="T88" fmla="*/ 5383 w 5844"/>
              <a:gd name="T89" fmla="*/ 140 h 964"/>
              <a:gd name="T90" fmla="*/ 5586 w 5844"/>
              <a:gd name="T91" fmla="*/ 36 h 964"/>
              <a:gd name="T92" fmla="*/ 5556 w 5844"/>
              <a:gd name="T93" fmla="*/ 77 h 964"/>
              <a:gd name="T94" fmla="*/ 5841 w 5844"/>
              <a:gd name="T95" fmla="*/ 33 h 964"/>
              <a:gd name="T96" fmla="*/ 5800 w 5844"/>
              <a:gd name="T97" fmla="*/ 3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844" h="964">
                <a:moveTo>
                  <a:pt x="33" y="890"/>
                </a:moveTo>
                <a:lnTo>
                  <a:pt x="34" y="890"/>
                </a:lnTo>
                <a:cubicBezTo>
                  <a:pt x="53" y="887"/>
                  <a:pt x="72" y="900"/>
                  <a:pt x="75" y="920"/>
                </a:cubicBezTo>
                <a:cubicBezTo>
                  <a:pt x="78" y="940"/>
                  <a:pt x="64" y="958"/>
                  <a:pt x="44" y="961"/>
                </a:cubicBezTo>
                <a:lnTo>
                  <a:pt x="44" y="961"/>
                </a:lnTo>
                <a:cubicBezTo>
                  <a:pt x="25" y="964"/>
                  <a:pt x="6" y="950"/>
                  <a:pt x="3" y="931"/>
                </a:cubicBezTo>
                <a:cubicBezTo>
                  <a:pt x="0" y="911"/>
                  <a:pt x="14" y="893"/>
                  <a:pt x="33" y="890"/>
                </a:cubicBezTo>
                <a:close/>
                <a:moveTo>
                  <a:pt x="247" y="857"/>
                </a:moveTo>
                <a:lnTo>
                  <a:pt x="247" y="857"/>
                </a:lnTo>
                <a:cubicBezTo>
                  <a:pt x="267" y="854"/>
                  <a:pt x="285" y="867"/>
                  <a:pt x="288" y="887"/>
                </a:cubicBezTo>
                <a:cubicBezTo>
                  <a:pt x="291" y="907"/>
                  <a:pt x="278" y="925"/>
                  <a:pt x="258" y="928"/>
                </a:cubicBezTo>
                <a:lnTo>
                  <a:pt x="258" y="928"/>
                </a:lnTo>
                <a:cubicBezTo>
                  <a:pt x="238" y="931"/>
                  <a:pt x="220" y="918"/>
                  <a:pt x="217" y="898"/>
                </a:cubicBezTo>
                <a:cubicBezTo>
                  <a:pt x="214" y="878"/>
                  <a:pt x="227" y="860"/>
                  <a:pt x="247" y="857"/>
                </a:cubicBezTo>
                <a:close/>
                <a:moveTo>
                  <a:pt x="461" y="824"/>
                </a:moveTo>
                <a:lnTo>
                  <a:pt x="461" y="824"/>
                </a:lnTo>
                <a:cubicBezTo>
                  <a:pt x="480" y="821"/>
                  <a:pt x="499" y="835"/>
                  <a:pt x="502" y="854"/>
                </a:cubicBezTo>
                <a:cubicBezTo>
                  <a:pt x="505" y="874"/>
                  <a:pt x="491" y="892"/>
                  <a:pt x="472" y="895"/>
                </a:cubicBezTo>
                <a:lnTo>
                  <a:pt x="472" y="895"/>
                </a:lnTo>
                <a:cubicBezTo>
                  <a:pt x="452" y="898"/>
                  <a:pt x="433" y="885"/>
                  <a:pt x="430" y="865"/>
                </a:cubicBezTo>
                <a:cubicBezTo>
                  <a:pt x="427" y="845"/>
                  <a:pt x="441" y="827"/>
                  <a:pt x="461" y="824"/>
                </a:cubicBezTo>
                <a:close/>
                <a:moveTo>
                  <a:pt x="674" y="791"/>
                </a:moveTo>
                <a:lnTo>
                  <a:pt x="674" y="791"/>
                </a:lnTo>
                <a:cubicBezTo>
                  <a:pt x="694" y="788"/>
                  <a:pt x="712" y="802"/>
                  <a:pt x="715" y="821"/>
                </a:cubicBezTo>
                <a:cubicBezTo>
                  <a:pt x="718" y="841"/>
                  <a:pt x="705" y="859"/>
                  <a:pt x="685" y="862"/>
                </a:cubicBezTo>
                <a:lnTo>
                  <a:pt x="685" y="862"/>
                </a:lnTo>
                <a:cubicBezTo>
                  <a:pt x="665" y="865"/>
                  <a:pt x="647" y="852"/>
                  <a:pt x="644" y="832"/>
                </a:cubicBezTo>
                <a:cubicBezTo>
                  <a:pt x="641" y="813"/>
                  <a:pt x="654" y="794"/>
                  <a:pt x="674" y="791"/>
                </a:cubicBezTo>
                <a:close/>
                <a:moveTo>
                  <a:pt x="888" y="758"/>
                </a:moveTo>
                <a:lnTo>
                  <a:pt x="888" y="758"/>
                </a:lnTo>
                <a:cubicBezTo>
                  <a:pt x="907" y="755"/>
                  <a:pt x="926" y="769"/>
                  <a:pt x="929" y="788"/>
                </a:cubicBezTo>
                <a:cubicBezTo>
                  <a:pt x="932" y="808"/>
                  <a:pt x="918" y="826"/>
                  <a:pt x="899" y="830"/>
                </a:cubicBezTo>
                <a:lnTo>
                  <a:pt x="899" y="830"/>
                </a:lnTo>
                <a:cubicBezTo>
                  <a:pt x="879" y="833"/>
                  <a:pt x="861" y="819"/>
                  <a:pt x="858" y="799"/>
                </a:cubicBezTo>
                <a:cubicBezTo>
                  <a:pt x="855" y="780"/>
                  <a:pt x="868" y="761"/>
                  <a:pt x="888" y="758"/>
                </a:cubicBezTo>
                <a:close/>
                <a:moveTo>
                  <a:pt x="1101" y="726"/>
                </a:moveTo>
                <a:lnTo>
                  <a:pt x="1101" y="725"/>
                </a:lnTo>
                <a:cubicBezTo>
                  <a:pt x="1121" y="722"/>
                  <a:pt x="1139" y="736"/>
                  <a:pt x="1142" y="756"/>
                </a:cubicBezTo>
                <a:cubicBezTo>
                  <a:pt x="1145" y="775"/>
                  <a:pt x="1132" y="794"/>
                  <a:pt x="1112" y="797"/>
                </a:cubicBezTo>
                <a:lnTo>
                  <a:pt x="1112" y="797"/>
                </a:lnTo>
                <a:cubicBezTo>
                  <a:pt x="1093" y="800"/>
                  <a:pt x="1074" y="786"/>
                  <a:pt x="1071" y="767"/>
                </a:cubicBezTo>
                <a:cubicBezTo>
                  <a:pt x="1068" y="747"/>
                  <a:pt x="1082" y="729"/>
                  <a:pt x="1101" y="726"/>
                </a:cubicBezTo>
                <a:close/>
                <a:moveTo>
                  <a:pt x="1315" y="693"/>
                </a:moveTo>
                <a:lnTo>
                  <a:pt x="1315" y="693"/>
                </a:lnTo>
                <a:cubicBezTo>
                  <a:pt x="1335" y="690"/>
                  <a:pt x="1353" y="703"/>
                  <a:pt x="1356" y="723"/>
                </a:cubicBezTo>
                <a:cubicBezTo>
                  <a:pt x="1359" y="742"/>
                  <a:pt x="1345" y="761"/>
                  <a:pt x="1326" y="764"/>
                </a:cubicBezTo>
                <a:lnTo>
                  <a:pt x="1326" y="764"/>
                </a:lnTo>
                <a:cubicBezTo>
                  <a:pt x="1306" y="767"/>
                  <a:pt x="1288" y="753"/>
                  <a:pt x="1285" y="734"/>
                </a:cubicBezTo>
                <a:cubicBezTo>
                  <a:pt x="1282" y="714"/>
                  <a:pt x="1295" y="696"/>
                  <a:pt x="1315" y="693"/>
                </a:cubicBezTo>
                <a:close/>
                <a:moveTo>
                  <a:pt x="1528" y="660"/>
                </a:moveTo>
                <a:lnTo>
                  <a:pt x="1528" y="660"/>
                </a:lnTo>
                <a:cubicBezTo>
                  <a:pt x="1548" y="657"/>
                  <a:pt x="1566" y="670"/>
                  <a:pt x="1569" y="690"/>
                </a:cubicBezTo>
                <a:cubicBezTo>
                  <a:pt x="1573" y="710"/>
                  <a:pt x="1559" y="728"/>
                  <a:pt x="1539" y="731"/>
                </a:cubicBezTo>
                <a:lnTo>
                  <a:pt x="1539" y="731"/>
                </a:lnTo>
                <a:cubicBezTo>
                  <a:pt x="1520" y="734"/>
                  <a:pt x="1501" y="721"/>
                  <a:pt x="1498" y="701"/>
                </a:cubicBezTo>
                <a:cubicBezTo>
                  <a:pt x="1495" y="681"/>
                  <a:pt x="1509" y="663"/>
                  <a:pt x="1528" y="660"/>
                </a:cubicBezTo>
                <a:close/>
                <a:moveTo>
                  <a:pt x="1742" y="627"/>
                </a:moveTo>
                <a:lnTo>
                  <a:pt x="1742" y="627"/>
                </a:lnTo>
                <a:cubicBezTo>
                  <a:pt x="1762" y="624"/>
                  <a:pt x="1780" y="637"/>
                  <a:pt x="1783" y="657"/>
                </a:cubicBezTo>
                <a:cubicBezTo>
                  <a:pt x="1786" y="677"/>
                  <a:pt x="1773" y="695"/>
                  <a:pt x="1753" y="698"/>
                </a:cubicBezTo>
                <a:lnTo>
                  <a:pt x="1753" y="698"/>
                </a:lnTo>
                <a:cubicBezTo>
                  <a:pt x="1733" y="701"/>
                  <a:pt x="1715" y="688"/>
                  <a:pt x="1712" y="668"/>
                </a:cubicBezTo>
                <a:cubicBezTo>
                  <a:pt x="1709" y="648"/>
                  <a:pt x="1722" y="630"/>
                  <a:pt x="1742" y="627"/>
                </a:cubicBezTo>
                <a:close/>
                <a:moveTo>
                  <a:pt x="1955" y="594"/>
                </a:moveTo>
                <a:lnTo>
                  <a:pt x="1956" y="594"/>
                </a:lnTo>
                <a:cubicBezTo>
                  <a:pt x="1975" y="591"/>
                  <a:pt x="1994" y="605"/>
                  <a:pt x="1997" y="624"/>
                </a:cubicBezTo>
                <a:cubicBezTo>
                  <a:pt x="2000" y="644"/>
                  <a:pt x="1986" y="662"/>
                  <a:pt x="1966" y="665"/>
                </a:cubicBezTo>
                <a:lnTo>
                  <a:pt x="1966" y="665"/>
                </a:lnTo>
                <a:cubicBezTo>
                  <a:pt x="1947" y="668"/>
                  <a:pt x="1928" y="655"/>
                  <a:pt x="1925" y="635"/>
                </a:cubicBezTo>
                <a:cubicBezTo>
                  <a:pt x="1922" y="615"/>
                  <a:pt x="1936" y="597"/>
                  <a:pt x="1955" y="594"/>
                </a:cubicBezTo>
                <a:close/>
                <a:moveTo>
                  <a:pt x="2169" y="561"/>
                </a:moveTo>
                <a:lnTo>
                  <a:pt x="2169" y="561"/>
                </a:lnTo>
                <a:cubicBezTo>
                  <a:pt x="2189" y="558"/>
                  <a:pt x="2207" y="572"/>
                  <a:pt x="2210" y="591"/>
                </a:cubicBezTo>
                <a:cubicBezTo>
                  <a:pt x="2213" y="611"/>
                  <a:pt x="2200" y="629"/>
                  <a:pt x="2180" y="632"/>
                </a:cubicBezTo>
                <a:lnTo>
                  <a:pt x="2180" y="632"/>
                </a:lnTo>
                <a:cubicBezTo>
                  <a:pt x="2160" y="635"/>
                  <a:pt x="2142" y="622"/>
                  <a:pt x="2139" y="602"/>
                </a:cubicBezTo>
                <a:cubicBezTo>
                  <a:pt x="2136" y="583"/>
                  <a:pt x="2149" y="564"/>
                  <a:pt x="2169" y="561"/>
                </a:cubicBezTo>
                <a:close/>
                <a:moveTo>
                  <a:pt x="2383" y="528"/>
                </a:moveTo>
                <a:lnTo>
                  <a:pt x="2383" y="528"/>
                </a:lnTo>
                <a:cubicBezTo>
                  <a:pt x="2402" y="525"/>
                  <a:pt x="2421" y="539"/>
                  <a:pt x="2424" y="558"/>
                </a:cubicBezTo>
                <a:cubicBezTo>
                  <a:pt x="2427" y="578"/>
                  <a:pt x="2413" y="597"/>
                  <a:pt x="2394" y="600"/>
                </a:cubicBezTo>
                <a:lnTo>
                  <a:pt x="2394" y="600"/>
                </a:lnTo>
                <a:cubicBezTo>
                  <a:pt x="2374" y="603"/>
                  <a:pt x="2356" y="589"/>
                  <a:pt x="2352" y="569"/>
                </a:cubicBezTo>
                <a:cubicBezTo>
                  <a:pt x="2349" y="550"/>
                  <a:pt x="2363" y="531"/>
                  <a:pt x="2383" y="528"/>
                </a:cubicBezTo>
                <a:close/>
                <a:moveTo>
                  <a:pt x="2596" y="496"/>
                </a:moveTo>
                <a:lnTo>
                  <a:pt x="2596" y="496"/>
                </a:lnTo>
                <a:cubicBezTo>
                  <a:pt x="2616" y="492"/>
                  <a:pt x="2634" y="506"/>
                  <a:pt x="2637" y="526"/>
                </a:cubicBezTo>
                <a:cubicBezTo>
                  <a:pt x="2640" y="545"/>
                  <a:pt x="2627" y="564"/>
                  <a:pt x="2607" y="567"/>
                </a:cubicBezTo>
                <a:lnTo>
                  <a:pt x="2607" y="567"/>
                </a:lnTo>
                <a:cubicBezTo>
                  <a:pt x="2587" y="570"/>
                  <a:pt x="2569" y="556"/>
                  <a:pt x="2566" y="537"/>
                </a:cubicBezTo>
                <a:cubicBezTo>
                  <a:pt x="2563" y="517"/>
                  <a:pt x="2576" y="499"/>
                  <a:pt x="2596" y="496"/>
                </a:cubicBezTo>
                <a:close/>
                <a:moveTo>
                  <a:pt x="2810" y="463"/>
                </a:moveTo>
                <a:lnTo>
                  <a:pt x="2810" y="463"/>
                </a:lnTo>
                <a:cubicBezTo>
                  <a:pt x="2829" y="460"/>
                  <a:pt x="2848" y="473"/>
                  <a:pt x="2851" y="493"/>
                </a:cubicBezTo>
                <a:cubicBezTo>
                  <a:pt x="2854" y="512"/>
                  <a:pt x="2840" y="531"/>
                  <a:pt x="2821" y="534"/>
                </a:cubicBezTo>
                <a:lnTo>
                  <a:pt x="2821" y="534"/>
                </a:lnTo>
                <a:cubicBezTo>
                  <a:pt x="2801" y="537"/>
                  <a:pt x="2783" y="523"/>
                  <a:pt x="2780" y="504"/>
                </a:cubicBezTo>
                <a:cubicBezTo>
                  <a:pt x="2777" y="484"/>
                  <a:pt x="2790" y="466"/>
                  <a:pt x="2810" y="463"/>
                </a:cubicBezTo>
                <a:close/>
                <a:moveTo>
                  <a:pt x="3023" y="430"/>
                </a:moveTo>
                <a:lnTo>
                  <a:pt x="3023" y="430"/>
                </a:lnTo>
                <a:cubicBezTo>
                  <a:pt x="3043" y="427"/>
                  <a:pt x="3061" y="440"/>
                  <a:pt x="3064" y="460"/>
                </a:cubicBezTo>
                <a:cubicBezTo>
                  <a:pt x="3067" y="480"/>
                  <a:pt x="3054" y="498"/>
                  <a:pt x="3034" y="501"/>
                </a:cubicBezTo>
                <a:lnTo>
                  <a:pt x="3034" y="501"/>
                </a:lnTo>
                <a:cubicBezTo>
                  <a:pt x="3015" y="504"/>
                  <a:pt x="2996" y="491"/>
                  <a:pt x="2993" y="471"/>
                </a:cubicBezTo>
                <a:cubicBezTo>
                  <a:pt x="2990" y="451"/>
                  <a:pt x="3004" y="433"/>
                  <a:pt x="3023" y="430"/>
                </a:cubicBezTo>
                <a:close/>
                <a:moveTo>
                  <a:pt x="3237" y="397"/>
                </a:moveTo>
                <a:lnTo>
                  <a:pt x="3237" y="397"/>
                </a:lnTo>
                <a:cubicBezTo>
                  <a:pt x="3257" y="394"/>
                  <a:pt x="3275" y="407"/>
                  <a:pt x="3278" y="427"/>
                </a:cubicBezTo>
                <a:cubicBezTo>
                  <a:pt x="3281" y="447"/>
                  <a:pt x="3267" y="465"/>
                  <a:pt x="3248" y="468"/>
                </a:cubicBezTo>
                <a:lnTo>
                  <a:pt x="3248" y="468"/>
                </a:lnTo>
                <a:cubicBezTo>
                  <a:pt x="3228" y="471"/>
                  <a:pt x="3210" y="458"/>
                  <a:pt x="3207" y="438"/>
                </a:cubicBezTo>
                <a:cubicBezTo>
                  <a:pt x="3204" y="418"/>
                  <a:pt x="3217" y="400"/>
                  <a:pt x="3237" y="397"/>
                </a:cubicBezTo>
                <a:close/>
                <a:moveTo>
                  <a:pt x="3450" y="364"/>
                </a:moveTo>
                <a:lnTo>
                  <a:pt x="3450" y="364"/>
                </a:lnTo>
                <a:cubicBezTo>
                  <a:pt x="3470" y="361"/>
                  <a:pt x="3488" y="375"/>
                  <a:pt x="3492" y="394"/>
                </a:cubicBezTo>
                <a:cubicBezTo>
                  <a:pt x="3495" y="414"/>
                  <a:pt x="3481" y="432"/>
                  <a:pt x="3461" y="435"/>
                </a:cubicBezTo>
                <a:lnTo>
                  <a:pt x="3461" y="435"/>
                </a:lnTo>
                <a:cubicBezTo>
                  <a:pt x="3442" y="438"/>
                  <a:pt x="3423" y="425"/>
                  <a:pt x="3420" y="405"/>
                </a:cubicBezTo>
                <a:cubicBezTo>
                  <a:pt x="3417" y="386"/>
                  <a:pt x="3431" y="367"/>
                  <a:pt x="3450" y="364"/>
                </a:cubicBezTo>
                <a:close/>
                <a:moveTo>
                  <a:pt x="3664" y="331"/>
                </a:moveTo>
                <a:lnTo>
                  <a:pt x="3664" y="331"/>
                </a:lnTo>
                <a:cubicBezTo>
                  <a:pt x="3684" y="328"/>
                  <a:pt x="3702" y="342"/>
                  <a:pt x="3705" y="361"/>
                </a:cubicBezTo>
                <a:cubicBezTo>
                  <a:pt x="3708" y="381"/>
                  <a:pt x="3695" y="399"/>
                  <a:pt x="3675" y="402"/>
                </a:cubicBezTo>
                <a:lnTo>
                  <a:pt x="3675" y="402"/>
                </a:lnTo>
                <a:cubicBezTo>
                  <a:pt x="3655" y="405"/>
                  <a:pt x="3637" y="392"/>
                  <a:pt x="3634" y="372"/>
                </a:cubicBezTo>
                <a:cubicBezTo>
                  <a:pt x="3631" y="353"/>
                  <a:pt x="3644" y="334"/>
                  <a:pt x="3664" y="331"/>
                </a:cubicBezTo>
                <a:close/>
                <a:moveTo>
                  <a:pt x="3878" y="298"/>
                </a:moveTo>
                <a:lnTo>
                  <a:pt x="3878" y="298"/>
                </a:lnTo>
                <a:cubicBezTo>
                  <a:pt x="3897" y="295"/>
                  <a:pt x="3916" y="309"/>
                  <a:pt x="3919" y="328"/>
                </a:cubicBezTo>
                <a:cubicBezTo>
                  <a:pt x="3922" y="348"/>
                  <a:pt x="3908" y="367"/>
                  <a:pt x="3889" y="370"/>
                </a:cubicBezTo>
                <a:lnTo>
                  <a:pt x="3888" y="370"/>
                </a:lnTo>
                <a:cubicBezTo>
                  <a:pt x="3869" y="373"/>
                  <a:pt x="3850" y="359"/>
                  <a:pt x="3847" y="339"/>
                </a:cubicBezTo>
                <a:cubicBezTo>
                  <a:pt x="3844" y="320"/>
                  <a:pt x="3858" y="301"/>
                  <a:pt x="3878" y="298"/>
                </a:cubicBezTo>
                <a:close/>
                <a:moveTo>
                  <a:pt x="4091" y="266"/>
                </a:moveTo>
                <a:lnTo>
                  <a:pt x="4091" y="266"/>
                </a:lnTo>
                <a:cubicBezTo>
                  <a:pt x="4111" y="262"/>
                  <a:pt x="4129" y="276"/>
                  <a:pt x="4132" y="296"/>
                </a:cubicBezTo>
                <a:cubicBezTo>
                  <a:pt x="4135" y="315"/>
                  <a:pt x="4122" y="334"/>
                  <a:pt x="4102" y="337"/>
                </a:cubicBezTo>
                <a:lnTo>
                  <a:pt x="4102" y="337"/>
                </a:lnTo>
                <a:cubicBezTo>
                  <a:pt x="4082" y="340"/>
                  <a:pt x="4064" y="326"/>
                  <a:pt x="4061" y="307"/>
                </a:cubicBezTo>
                <a:cubicBezTo>
                  <a:pt x="4058" y="287"/>
                  <a:pt x="4071" y="269"/>
                  <a:pt x="4091" y="266"/>
                </a:cubicBezTo>
                <a:close/>
                <a:moveTo>
                  <a:pt x="4305" y="233"/>
                </a:moveTo>
                <a:lnTo>
                  <a:pt x="4305" y="233"/>
                </a:lnTo>
                <a:cubicBezTo>
                  <a:pt x="4324" y="230"/>
                  <a:pt x="4343" y="243"/>
                  <a:pt x="4346" y="263"/>
                </a:cubicBezTo>
                <a:cubicBezTo>
                  <a:pt x="4349" y="282"/>
                  <a:pt x="4335" y="301"/>
                  <a:pt x="4316" y="304"/>
                </a:cubicBezTo>
                <a:lnTo>
                  <a:pt x="4316" y="304"/>
                </a:lnTo>
                <a:cubicBezTo>
                  <a:pt x="4296" y="307"/>
                  <a:pt x="4278" y="293"/>
                  <a:pt x="4275" y="274"/>
                </a:cubicBezTo>
                <a:cubicBezTo>
                  <a:pt x="4271" y="254"/>
                  <a:pt x="4285" y="236"/>
                  <a:pt x="4305" y="233"/>
                </a:cubicBezTo>
                <a:close/>
                <a:moveTo>
                  <a:pt x="4518" y="200"/>
                </a:moveTo>
                <a:lnTo>
                  <a:pt x="4518" y="200"/>
                </a:lnTo>
                <a:cubicBezTo>
                  <a:pt x="4538" y="197"/>
                  <a:pt x="4556" y="210"/>
                  <a:pt x="4559" y="230"/>
                </a:cubicBezTo>
                <a:cubicBezTo>
                  <a:pt x="4562" y="250"/>
                  <a:pt x="4549" y="268"/>
                  <a:pt x="4529" y="271"/>
                </a:cubicBezTo>
                <a:lnTo>
                  <a:pt x="4529" y="271"/>
                </a:lnTo>
                <a:cubicBezTo>
                  <a:pt x="4509" y="274"/>
                  <a:pt x="4491" y="261"/>
                  <a:pt x="4488" y="241"/>
                </a:cubicBezTo>
                <a:cubicBezTo>
                  <a:pt x="4485" y="221"/>
                  <a:pt x="4499" y="203"/>
                  <a:pt x="4518" y="200"/>
                </a:cubicBezTo>
                <a:close/>
                <a:moveTo>
                  <a:pt x="4732" y="167"/>
                </a:moveTo>
                <a:lnTo>
                  <a:pt x="4732" y="167"/>
                </a:lnTo>
                <a:cubicBezTo>
                  <a:pt x="4751" y="164"/>
                  <a:pt x="4770" y="177"/>
                  <a:pt x="4773" y="197"/>
                </a:cubicBezTo>
                <a:cubicBezTo>
                  <a:pt x="4776" y="217"/>
                  <a:pt x="4762" y="235"/>
                  <a:pt x="4743" y="238"/>
                </a:cubicBezTo>
                <a:lnTo>
                  <a:pt x="4743" y="238"/>
                </a:lnTo>
                <a:cubicBezTo>
                  <a:pt x="4723" y="241"/>
                  <a:pt x="4705" y="228"/>
                  <a:pt x="4702" y="208"/>
                </a:cubicBezTo>
                <a:cubicBezTo>
                  <a:pt x="4699" y="188"/>
                  <a:pt x="4712" y="170"/>
                  <a:pt x="4732" y="167"/>
                </a:cubicBezTo>
                <a:close/>
                <a:moveTo>
                  <a:pt x="4945" y="134"/>
                </a:moveTo>
                <a:lnTo>
                  <a:pt x="4945" y="134"/>
                </a:lnTo>
                <a:cubicBezTo>
                  <a:pt x="4965" y="131"/>
                  <a:pt x="4983" y="145"/>
                  <a:pt x="4986" y="164"/>
                </a:cubicBezTo>
                <a:cubicBezTo>
                  <a:pt x="4989" y="184"/>
                  <a:pt x="4976" y="202"/>
                  <a:pt x="4956" y="205"/>
                </a:cubicBezTo>
                <a:lnTo>
                  <a:pt x="4956" y="205"/>
                </a:lnTo>
                <a:cubicBezTo>
                  <a:pt x="4937" y="208"/>
                  <a:pt x="4918" y="195"/>
                  <a:pt x="4915" y="175"/>
                </a:cubicBezTo>
                <a:cubicBezTo>
                  <a:pt x="4912" y="156"/>
                  <a:pt x="4926" y="137"/>
                  <a:pt x="4945" y="134"/>
                </a:cubicBezTo>
                <a:close/>
                <a:moveTo>
                  <a:pt x="5159" y="101"/>
                </a:moveTo>
                <a:lnTo>
                  <a:pt x="5159" y="101"/>
                </a:lnTo>
                <a:cubicBezTo>
                  <a:pt x="5179" y="98"/>
                  <a:pt x="5197" y="112"/>
                  <a:pt x="5200" y="131"/>
                </a:cubicBezTo>
                <a:cubicBezTo>
                  <a:pt x="5203" y="151"/>
                  <a:pt x="5190" y="169"/>
                  <a:pt x="5170" y="172"/>
                </a:cubicBezTo>
                <a:lnTo>
                  <a:pt x="5170" y="172"/>
                </a:lnTo>
                <a:cubicBezTo>
                  <a:pt x="5150" y="175"/>
                  <a:pt x="5132" y="162"/>
                  <a:pt x="5129" y="142"/>
                </a:cubicBezTo>
                <a:cubicBezTo>
                  <a:pt x="5126" y="123"/>
                  <a:pt x="5139" y="104"/>
                  <a:pt x="5159" y="101"/>
                </a:cubicBezTo>
                <a:close/>
                <a:moveTo>
                  <a:pt x="5372" y="68"/>
                </a:moveTo>
                <a:lnTo>
                  <a:pt x="5372" y="68"/>
                </a:lnTo>
                <a:cubicBezTo>
                  <a:pt x="5392" y="65"/>
                  <a:pt x="5411" y="79"/>
                  <a:pt x="5414" y="98"/>
                </a:cubicBezTo>
                <a:cubicBezTo>
                  <a:pt x="5417" y="118"/>
                  <a:pt x="5403" y="137"/>
                  <a:pt x="5383" y="140"/>
                </a:cubicBezTo>
                <a:lnTo>
                  <a:pt x="5383" y="140"/>
                </a:lnTo>
                <a:cubicBezTo>
                  <a:pt x="5364" y="143"/>
                  <a:pt x="5345" y="129"/>
                  <a:pt x="5342" y="109"/>
                </a:cubicBezTo>
                <a:cubicBezTo>
                  <a:pt x="5339" y="90"/>
                  <a:pt x="5353" y="71"/>
                  <a:pt x="5372" y="68"/>
                </a:cubicBezTo>
                <a:close/>
                <a:moveTo>
                  <a:pt x="5586" y="36"/>
                </a:moveTo>
                <a:lnTo>
                  <a:pt x="5586" y="36"/>
                </a:lnTo>
                <a:cubicBezTo>
                  <a:pt x="5606" y="33"/>
                  <a:pt x="5624" y="46"/>
                  <a:pt x="5627" y="66"/>
                </a:cubicBezTo>
                <a:cubicBezTo>
                  <a:pt x="5630" y="85"/>
                  <a:pt x="5617" y="104"/>
                  <a:pt x="5597" y="107"/>
                </a:cubicBezTo>
                <a:lnTo>
                  <a:pt x="5597" y="107"/>
                </a:lnTo>
                <a:cubicBezTo>
                  <a:pt x="5577" y="110"/>
                  <a:pt x="5559" y="96"/>
                  <a:pt x="5556" y="77"/>
                </a:cubicBezTo>
                <a:cubicBezTo>
                  <a:pt x="5553" y="57"/>
                  <a:pt x="5566" y="39"/>
                  <a:pt x="5586" y="36"/>
                </a:cubicBezTo>
                <a:close/>
                <a:moveTo>
                  <a:pt x="5800" y="3"/>
                </a:moveTo>
                <a:lnTo>
                  <a:pt x="5800" y="3"/>
                </a:lnTo>
                <a:cubicBezTo>
                  <a:pt x="5819" y="0"/>
                  <a:pt x="5838" y="13"/>
                  <a:pt x="5841" y="33"/>
                </a:cubicBezTo>
                <a:cubicBezTo>
                  <a:pt x="5844" y="52"/>
                  <a:pt x="5830" y="71"/>
                  <a:pt x="5811" y="74"/>
                </a:cubicBezTo>
                <a:lnTo>
                  <a:pt x="5810" y="74"/>
                </a:lnTo>
                <a:cubicBezTo>
                  <a:pt x="5791" y="77"/>
                  <a:pt x="5772" y="63"/>
                  <a:pt x="5769" y="44"/>
                </a:cubicBezTo>
                <a:cubicBezTo>
                  <a:pt x="5766" y="24"/>
                  <a:pt x="5780" y="6"/>
                  <a:pt x="5800" y="3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22">
            <a:extLst>
              <a:ext uri="{FF2B5EF4-FFF2-40B4-BE49-F238E27FC236}">
                <a16:creationId xmlns:a16="http://schemas.microsoft.com/office/drawing/2014/main" id="{10EE7852-C756-87CF-C440-A03EB1EA6D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98099" y="2398713"/>
            <a:ext cx="4247003" cy="844550"/>
          </a:xfrm>
          <a:prstGeom prst="line">
            <a:avLst/>
          </a:pr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23">
            <a:extLst>
              <a:ext uri="{FF2B5EF4-FFF2-40B4-BE49-F238E27FC236}">
                <a16:creationId xmlns:a16="http://schemas.microsoft.com/office/drawing/2014/main" id="{D6DE3B48-9923-5C10-EA2B-EB98E89C7F2F}"/>
              </a:ext>
            </a:extLst>
          </p:cNvPr>
          <p:cNvSpPr>
            <a:spLocks noEditPoints="1"/>
          </p:cNvSpPr>
          <p:nvPr/>
        </p:nvSpPr>
        <p:spPr bwMode="auto">
          <a:xfrm>
            <a:off x="8641848" y="1795463"/>
            <a:ext cx="6509" cy="2300288"/>
          </a:xfrm>
          <a:custGeom>
            <a:avLst/>
            <a:gdLst>
              <a:gd name="T0" fmla="*/ 0 w 24"/>
              <a:gd name="T1" fmla="*/ 12 h 7656"/>
              <a:gd name="T2" fmla="*/ 12 w 24"/>
              <a:gd name="T3" fmla="*/ 312 h 7656"/>
              <a:gd name="T4" fmla="*/ 24 w 24"/>
              <a:gd name="T5" fmla="*/ 420 h 7656"/>
              <a:gd name="T6" fmla="*/ 12 w 24"/>
              <a:gd name="T7" fmla="*/ 408 h 7656"/>
              <a:gd name="T8" fmla="*/ 0 w 24"/>
              <a:gd name="T9" fmla="*/ 708 h 7656"/>
              <a:gd name="T10" fmla="*/ 24 w 24"/>
              <a:gd name="T11" fmla="*/ 996 h 7656"/>
              <a:gd name="T12" fmla="*/ 24 w 24"/>
              <a:gd name="T13" fmla="*/ 828 h 7656"/>
              <a:gd name="T14" fmla="*/ 0 w 24"/>
              <a:gd name="T15" fmla="*/ 1116 h 7656"/>
              <a:gd name="T16" fmla="*/ 12 w 24"/>
              <a:gd name="T17" fmla="*/ 1416 h 7656"/>
              <a:gd name="T18" fmla="*/ 24 w 24"/>
              <a:gd name="T19" fmla="*/ 1524 h 7656"/>
              <a:gd name="T20" fmla="*/ 12 w 24"/>
              <a:gd name="T21" fmla="*/ 1512 h 7656"/>
              <a:gd name="T22" fmla="*/ 0 w 24"/>
              <a:gd name="T23" fmla="*/ 1812 h 7656"/>
              <a:gd name="T24" fmla="*/ 24 w 24"/>
              <a:gd name="T25" fmla="*/ 1932 h 7656"/>
              <a:gd name="T26" fmla="*/ 24 w 24"/>
              <a:gd name="T27" fmla="*/ 1932 h 7656"/>
              <a:gd name="T28" fmla="*/ 0 w 24"/>
              <a:gd name="T29" fmla="*/ 2052 h 7656"/>
              <a:gd name="T30" fmla="*/ 12 w 24"/>
              <a:gd name="T31" fmla="*/ 2352 h 7656"/>
              <a:gd name="T32" fmla="*/ 24 w 24"/>
              <a:gd name="T33" fmla="*/ 2460 h 7656"/>
              <a:gd name="T34" fmla="*/ 12 w 24"/>
              <a:gd name="T35" fmla="*/ 2448 h 7656"/>
              <a:gd name="T36" fmla="*/ 0 w 24"/>
              <a:gd name="T37" fmla="*/ 2748 h 7656"/>
              <a:gd name="T38" fmla="*/ 24 w 24"/>
              <a:gd name="T39" fmla="*/ 3036 h 7656"/>
              <a:gd name="T40" fmla="*/ 24 w 24"/>
              <a:gd name="T41" fmla="*/ 2868 h 7656"/>
              <a:gd name="T42" fmla="*/ 0 w 24"/>
              <a:gd name="T43" fmla="*/ 3156 h 7656"/>
              <a:gd name="T44" fmla="*/ 12 w 24"/>
              <a:gd name="T45" fmla="*/ 3456 h 7656"/>
              <a:gd name="T46" fmla="*/ 24 w 24"/>
              <a:gd name="T47" fmla="*/ 3564 h 7656"/>
              <a:gd name="T48" fmla="*/ 12 w 24"/>
              <a:gd name="T49" fmla="*/ 3552 h 7656"/>
              <a:gd name="T50" fmla="*/ 0 w 24"/>
              <a:gd name="T51" fmla="*/ 3852 h 7656"/>
              <a:gd name="T52" fmla="*/ 24 w 24"/>
              <a:gd name="T53" fmla="*/ 3972 h 7656"/>
              <a:gd name="T54" fmla="*/ 24 w 24"/>
              <a:gd name="T55" fmla="*/ 3972 h 7656"/>
              <a:gd name="T56" fmla="*/ 0 w 24"/>
              <a:gd name="T57" fmla="*/ 4092 h 7656"/>
              <a:gd name="T58" fmla="*/ 12 w 24"/>
              <a:gd name="T59" fmla="*/ 4392 h 7656"/>
              <a:gd name="T60" fmla="*/ 24 w 24"/>
              <a:gd name="T61" fmla="*/ 4500 h 7656"/>
              <a:gd name="T62" fmla="*/ 12 w 24"/>
              <a:gd name="T63" fmla="*/ 4488 h 7656"/>
              <a:gd name="T64" fmla="*/ 0 w 24"/>
              <a:gd name="T65" fmla="*/ 4788 h 7656"/>
              <a:gd name="T66" fmla="*/ 24 w 24"/>
              <a:gd name="T67" fmla="*/ 5076 h 7656"/>
              <a:gd name="T68" fmla="*/ 24 w 24"/>
              <a:gd name="T69" fmla="*/ 4908 h 7656"/>
              <a:gd name="T70" fmla="*/ 0 w 24"/>
              <a:gd name="T71" fmla="*/ 5196 h 7656"/>
              <a:gd name="T72" fmla="*/ 12 w 24"/>
              <a:gd name="T73" fmla="*/ 5496 h 7656"/>
              <a:gd name="T74" fmla="*/ 24 w 24"/>
              <a:gd name="T75" fmla="*/ 5604 h 7656"/>
              <a:gd name="T76" fmla="*/ 12 w 24"/>
              <a:gd name="T77" fmla="*/ 5592 h 7656"/>
              <a:gd name="T78" fmla="*/ 0 w 24"/>
              <a:gd name="T79" fmla="*/ 5892 h 7656"/>
              <a:gd name="T80" fmla="*/ 24 w 24"/>
              <a:gd name="T81" fmla="*/ 6012 h 7656"/>
              <a:gd name="T82" fmla="*/ 24 w 24"/>
              <a:gd name="T83" fmla="*/ 6012 h 7656"/>
              <a:gd name="T84" fmla="*/ 0 w 24"/>
              <a:gd name="T85" fmla="*/ 6132 h 7656"/>
              <a:gd name="T86" fmla="*/ 12 w 24"/>
              <a:gd name="T87" fmla="*/ 6432 h 7656"/>
              <a:gd name="T88" fmla="*/ 24 w 24"/>
              <a:gd name="T89" fmla="*/ 6540 h 7656"/>
              <a:gd name="T90" fmla="*/ 12 w 24"/>
              <a:gd name="T91" fmla="*/ 6528 h 7656"/>
              <a:gd name="T92" fmla="*/ 0 w 24"/>
              <a:gd name="T93" fmla="*/ 6828 h 7656"/>
              <a:gd name="T94" fmla="*/ 24 w 24"/>
              <a:gd name="T95" fmla="*/ 7116 h 7656"/>
              <a:gd name="T96" fmla="*/ 24 w 24"/>
              <a:gd name="T97" fmla="*/ 6948 h 7656"/>
              <a:gd name="T98" fmla="*/ 0 w 24"/>
              <a:gd name="T99" fmla="*/ 7236 h 7656"/>
              <a:gd name="T100" fmla="*/ 12 w 24"/>
              <a:gd name="T101" fmla="*/ 7536 h 7656"/>
              <a:gd name="T102" fmla="*/ 24 w 24"/>
              <a:gd name="T103" fmla="*/ 7644 h 7656"/>
              <a:gd name="T104" fmla="*/ 12 w 24"/>
              <a:gd name="T105" fmla="*/ 7632 h 7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4" h="7656">
                <a:moveTo>
                  <a:pt x="24" y="12"/>
                </a:moveTo>
                <a:lnTo>
                  <a:pt x="24" y="180"/>
                </a:lnTo>
                <a:cubicBezTo>
                  <a:pt x="24" y="186"/>
                  <a:pt x="19" y="192"/>
                  <a:pt x="12" y="192"/>
                </a:cubicBezTo>
                <a:cubicBezTo>
                  <a:pt x="6" y="192"/>
                  <a:pt x="0" y="186"/>
                  <a:pt x="0" y="180"/>
                </a:cubicBezTo>
                <a:lnTo>
                  <a:pt x="0" y="12"/>
                </a:lnTo>
                <a:cubicBezTo>
                  <a:pt x="0" y="5"/>
                  <a:pt x="6" y="0"/>
                  <a:pt x="12" y="0"/>
                </a:cubicBezTo>
                <a:cubicBezTo>
                  <a:pt x="19" y="0"/>
                  <a:pt x="24" y="5"/>
                  <a:pt x="24" y="12"/>
                </a:cubicBezTo>
                <a:close/>
                <a:moveTo>
                  <a:pt x="24" y="300"/>
                </a:moveTo>
                <a:lnTo>
                  <a:pt x="24" y="300"/>
                </a:lnTo>
                <a:cubicBezTo>
                  <a:pt x="24" y="306"/>
                  <a:pt x="19" y="312"/>
                  <a:pt x="12" y="312"/>
                </a:cubicBezTo>
                <a:cubicBezTo>
                  <a:pt x="6" y="312"/>
                  <a:pt x="0" y="306"/>
                  <a:pt x="0" y="300"/>
                </a:cubicBezTo>
                <a:lnTo>
                  <a:pt x="0" y="300"/>
                </a:lnTo>
                <a:cubicBezTo>
                  <a:pt x="0" y="293"/>
                  <a:pt x="6" y="288"/>
                  <a:pt x="12" y="288"/>
                </a:cubicBezTo>
                <a:cubicBezTo>
                  <a:pt x="19" y="288"/>
                  <a:pt x="24" y="293"/>
                  <a:pt x="24" y="300"/>
                </a:cubicBezTo>
                <a:close/>
                <a:moveTo>
                  <a:pt x="24" y="420"/>
                </a:moveTo>
                <a:lnTo>
                  <a:pt x="24" y="588"/>
                </a:lnTo>
                <a:cubicBezTo>
                  <a:pt x="24" y="594"/>
                  <a:pt x="19" y="600"/>
                  <a:pt x="12" y="600"/>
                </a:cubicBezTo>
                <a:cubicBezTo>
                  <a:pt x="6" y="600"/>
                  <a:pt x="0" y="594"/>
                  <a:pt x="0" y="588"/>
                </a:cubicBezTo>
                <a:lnTo>
                  <a:pt x="0" y="420"/>
                </a:lnTo>
                <a:cubicBezTo>
                  <a:pt x="0" y="413"/>
                  <a:pt x="6" y="408"/>
                  <a:pt x="12" y="408"/>
                </a:cubicBezTo>
                <a:cubicBezTo>
                  <a:pt x="19" y="408"/>
                  <a:pt x="24" y="413"/>
                  <a:pt x="24" y="420"/>
                </a:cubicBezTo>
                <a:close/>
                <a:moveTo>
                  <a:pt x="24" y="708"/>
                </a:moveTo>
                <a:lnTo>
                  <a:pt x="24" y="708"/>
                </a:lnTo>
                <a:cubicBezTo>
                  <a:pt x="24" y="714"/>
                  <a:pt x="19" y="720"/>
                  <a:pt x="12" y="720"/>
                </a:cubicBezTo>
                <a:cubicBezTo>
                  <a:pt x="6" y="720"/>
                  <a:pt x="0" y="714"/>
                  <a:pt x="0" y="708"/>
                </a:cubicBezTo>
                <a:lnTo>
                  <a:pt x="0" y="708"/>
                </a:lnTo>
                <a:cubicBezTo>
                  <a:pt x="0" y="701"/>
                  <a:pt x="6" y="696"/>
                  <a:pt x="12" y="696"/>
                </a:cubicBezTo>
                <a:cubicBezTo>
                  <a:pt x="19" y="696"/>
                  <a:pt x="24" y="701"/>
                  <a:pt x="24" y="708"/>
                </a:cubicBezTo>
                <a:close/>
                <a:moveTo>
                  <a:pt x="24" y="828"/>
                </a:moveTo>
                <a:lnTo>
                  <a:pt x="24" y="996"/>
                </a:lnTo>
                <a:cubicBezTo>
                  <a:pt x="24" y="1002"/>
                  <a:pt x="19" y="1008"/>
                  <a:pt x="12" y="1008"/>
                </a:cubicBezTo>
                <a:cubicBezTo>
                  <a:pt x="6" y="1008"/>
                  <a:pt x="0" y="1002"/>
                  <a:pt x="0" y="996"/>
                </a:cubicBezTo>
                <a:lnTo>
                  <a:pt x="0" y="828"/>
                </a:lnTo>
                <a:cubicBezTo>
                  <a:pt x="0" y="821"/>
                  <a:pt x="6" y="816"/>
                  <a:pt x="12" y="816"/>
                </a:cubicBezTo>
                <a:cubicBezTo>
                  <a:pt x="19" y="816"/>
                  <a:pt x="24" y="821"/>
                  <a:pt x="24" y="828"/>
                </a:cubicBezTo>
                <a:close/>
                <a:moveTo>
                  <a:pt x="24" y="1116"/>
                </a:moveTo>
                <a:lnTo>
                  <a:pt x="24" y="1116"/>
                </a:lnTo>
                <a:cubicBezTo>
                  <a:pt x="24" y="1122"/>
                  <a:pt x="19" y="1128"/>
                  <a:pt x="12" y="1128"/>
                </a:cubicBezTo>
                <a:cubicBezTo>
                  <a:pt x="6" y="1128"/>
                  <a:pt x="0" y="1122"/>
                  <a:pt x="0" y="1116"/>
                </a:cubicBezTo>
                <a:lnTo>
                  <a:pt x="0" y="1116"/>
                </a:lnTo>
                <a:cubicBezTo>
                  <a:pt x="0" y="1109"/>
                  <a:pt x="6" y="1104"/>
                  <a:pt x="12" y="1104"/>
                </a:cubicBezTo>
                <a:cubicBezTo>
                  <a:pt x="19" y="1104"/>
                  <a:pt x="24" y="1109"/>
                  <a:pt x="24" y="1116"/>
                </a:cubicBezTo>
                <a:close/>
                <a:moveTo>
                  <a:pt x="24" y="1236"/>
                </a:moveTo>
                <a:lnTo>
                  <a:pt x="24" y="1404"/>
                </a:lnTo>
                <a:cubicBezTo>
                  <a:pt x="24" y="1410"/>
                  <a:pt x="19" y="1416"/>
                  <a:pt x="12" y="1416"/>
                </a:cubicBezTo>
                <a:cubicBezTo>
                  <a:pt x="6" y="1416"/>
                  <a:pt x="0" y="1410"/>
                  <a:pt x="0" y="1404"/>
                </a:cubicBezTo>
                <a:lnTo>
                  <a:pt x="0" y="1236"/>
                </a:lnTo>
                <a:cubicBezTo>
                  <a:pt x="0" y="1229"/>
                  <a:pt x="6" y="1224"/>
                  <a:pt x="12" y="1224"/>
                </a:cubicBezTo>
                <a:cubicBezTo>
                  <a:pt x="19" y="1224"/>
                  <a:pt x="24" y="1229"/>
                  <a:pt x="24" y="1236"/>
                </a:cubicBezTo>
                <a:close/>
                <a:moveTo>
                  <a:pt x="24" y="1524"/>
                </a:moveTo>
                <a:lnTo>
                  <a:pt x="24" y="1524"/>
                </a:lnTo>
                <a:cubicBezTo>
                  <a:pt x="24" y="1530"/>
                  <a:pt x="19" y="1536"/>
                  <a:pt x="12" y="1536"/>
                </a:cubicBezTo>
                <a:cubicBezTo>
                  <a:pt x="6" y="1536"/>
                  <a:pt x="0" y="1530"/>
                  <a:pt x="0" y="1524"/>
                </a:cubicBezTo>
                <a:lnTo>
                  <a:pt x="0" y="1524"/>
                </a:lnTo>
                <a:cubicBezTo>
                  <a:pt x="0" y="1517"/>
                  <a:pt x="6" y="1512"/>
                  <a:pt x="12" y="1512"/>
                </a:cubicBezTo>
                <a:cubicBezTo>
                  <a:pt x="19" y="1512"/>
                  <a:pt x="24" y="1517"/>
                  <a:pt x="24" y="1524"/>
                </a:cubicBezTo>
                <a:close/>
                <a:moveTo>
                  <a:pt x="24" y="1644"/>
                </a:moveTo>
                <a:lnTo>
                  <a:pt x="24" y="1812"/>
                </a:lnTo>
                <a:cubicBezTo>
                  <a:pt x="24" y="1818"/>
                  <a:pt x="19" y="1824"/>
                  <a:pt x="12" y="1824"/>
                </a:cubicBezTo>
                <a:cubicBezTo>
                  <a:pt x="6" y="1824"/>
                  <a:pt x="0" y="1818"/>
                  <a:pt x="0" y="1812"/>
                </a:cubicBezTo>
                <a:lnTo>
                  <a:pt x="0" y="1644"/>
                </a:lnTo>
                <a:cubicBezTo>
                  <a:pt x="0" y="1637"/>
                  <a:pt x="6" y="1632"/>
                  <a:pt x="12" y="1632"/>
                </a:cubicBezTo>
                <a:cubicBezTo>
                  <a:pt x="19" y="1632"/>
                  <a:pt x="24" y="1637"/>
                  <a:pt x="24" y="1644"/>
                </a:cubicBezTo>
                <a:close/>
                <a:moveTo>
                  <a:pt x="24" y="1932"/>
                </a:moveTo>
                <a:lnTo>
                  <a:pt x="24" y="1932"/>
                </a:lnTo>
                <a:cubicBezTo>
                  <a:pt x="24" y="1938"/>
                  <a:pt x="19" y="1944"/>
                  <a:pt x="12" y="1944"/>
                </a:cubicBezTo>
                <a:cubicBezTo>
                  <a:pt x="6" y="1944"/>
                  <a:pt x="0" y="1938"/>
                  <a:pt x="0" y="1932"/>
                </a:cubicBezTo>
                <a:lnTo>
                  <a:pt x="0" y="1932"/>
                </a:lnTo>
                <a:cubicBezTo>
                  <a:pt x="0" y="1925"/>
                  <a:pt x="6" y="1920"/>
                  <a:pt x="12" y="1920"/>
                </a:cubicBezTo>
                <a:cubicBezTo>
                  <a:pt x="19" y="1920"/>
                  <a:pt x="24" y="1925"/>
                  <a:pt x="24" y="1932"/>
                </a:cubicBezTo>
                <a:close/>
                <a:moveTo>
                  <a:pt x="24" y="2052"/>
                </a:moveTo>
                <a:lnTo>
                  <a:pt x="24" y="2220"/>
                </a:lnTo>
                <a:cubicBezTo>
                  <a:pt x="24" y="2226"/>
                  <a:pt x="19" y="2232"/>
                  <a:pt x="12" y="2232"/>
                </a:cubicBezTo>
                <a:cubicBezTo>
                  <a:pt x="6" y="2232"/>
                  <a:pt x="0" y="2226"/>
                  <a:pt x="0" y="2220"/>
                </a:cubicBezTo>
                <a:lnTo>
                  <a:pt x="0" y="2052"/>
                </a:lnTo>
                <a:cubicBezTo>
                  <a:pt x="0" y="2045"/>
                  <a:pt x="6" y="2040"/>
                  <a:pt x="12" y="2040"/>
                </a:cubicBezTo>
                <a:cubicBezTo>
                  <a:pt x="19" y="2040"/>
                  <a:pt x="24" y="2045"/>
                  <a:pt x="24" y="2052"/>
                </a:cubicBezTo>
                <a:close/>
                <a:moveTo>
                  <a:pt x="24" y="2340"/>
                </a:moveTo>
                <a:lnTo>
                  <a:pt x="24" y="2340"/>
                </a:lnTo>
                <a:cubicBezTo>
                  <a:pt x="24" y="2347"/>
                  <a:pt x="19" y="2352"/>
                  <a:pt x="12" y="2352"/>
                </a:cubicBezTo>
                <a:cubicBezTo>
                  <a:pt x="6" y="2352"/>
                  <a:pt x="0" y="2347"/>
                  <a:pt x="0" y="2340"/>
                </a:cubicBezTo>
                <a:lnTo>
                  <a:pt x="0" y="2340"/>
                </a:lnTo>
                <a:cubicBezTo>
                  <a:pt x="0" y="2333"/>
                  <a:pt x="6" y="2328"/>
                  <a:pt x="12" y="2328"/>
                </a:cubicBezTo>
                <a:cubicBezTo>
                  <a:pt x="19" y="2328"/>
                  <a:pt x="24" y="2333"/>
                  <a:pt x="24" y="2340"/>
                </a:cubicBezTo>
                <a:close/>
                <a:moveTo>
                  <a:pt x="24" y="2460"/>
                </a:moveTo>
                <a:lnTo>
                  <a:pt x="24" y="2628"/>
                </a:lnTo>
                <a:cubicBezTo>
                  <a:pt x="24" y="2635"/>
                  <a:pt x="19" y="2640"/>
                  <a:pt x="12" y="2640"/>
                </a:cubicBezTo>
                <a:cubicBezTo>
                  <a:pt x="6" y="2640"/>
                  <a:pt x="0" y="2635"/>
                  <a:pt x="0" y="2628"/>
                </a:cubicBezTo>
                <a:lnTo>
                  <a:pt x="0" y="2460"/>
                </a:lnTo>
                <a:cubicBezTo>
                  <a:pt x="0" y="2453"/>
                  <a:pt x="6" y="2448"/>
                  <a:pt x="12" y="2448"/>
                </a:cubicBezTo>
                <a:cubicBezTo>
                  <a:pt x="19" y="2448"/>
                  <a:pt x="24" y="2453"/>
                  <a:pt x="24" y="2460"/>
                </a:cubicBezTo>
                <a:close/>
                <a:moveTo>
                  <a:pt x="24" y="2748"/>
                </a:moveTo>
                <a:lnTo>
                  <a:pt x="24" y="2748"/>
                </a:lnTo>
                <a:cubicBezTo>
                  <a:pt x="24" y="2755"/>
                  <a:pt x="19" y="2760"/>
                  <a:pt x="12" y="2760"/>
                </a:cubicBezTo>
                <a:cubicBezTo>
                  <a:pt x="6" y="2760"/>
                  <a:pt x="0" y="2755"/>
                  <a:pt x="0" y="2748"/>
                </a:cubicBezTo>
                <a:lnTo>
                  <a:pt x="0" y="2748"/>
                </a:lnTo>
                <a:cubicBezTo>
                  <a:pt x="0" y="2741"/>
                  <a:pt x="6" y="2736"/>
                  <a:pt x="12" y="2736"/>
                </a:cubicBezTo>
                <a:cubicBezTo>
                  <a:pt x="19" y="2736"/>
                  <a:pt x="24" y="2741"/>
                  <a:pt x="24" y="2748"/>
                </a:cubicBezTo>
                <a:close/>
                <a:moveTo>
                  <a:pt x="24" y="2868"/>
                </a:moveTo>
                <a:lnTo>
                  <a:pt x="24" y="3036"/>
                </a:lnTo>
                <a:cubicBezTo>
                  <a:pt x="24" y="3043"/>
                  <a:pt x="19" y="3048"/>
                  <a:pt x="12" y="3048"/>
                </a:cubicBezTo>
                <a:cubicBezTo>
                  <a:pt x="6" y="3048"/>
                  <a:pt x="0" y="3043"/>
                  <a:pt x="0" y="3036"/>
                </a:cubicBezTo>
                <a:lnTo>
                  <a:pt x="0" y="2868"/>
                </a:lnTo>
                <a:cubicBezTo>
                  <a:pt x="0" y="2861"/>
                  <a:pt x="6" y="2856"/>
                  <a:pt x="12" y="2856"/>
                </a:cubicBezTo>
                <a:cubicBezTo>
                  <a:pt x="19" y="2856"/>
                  <a:pt x="24" y="2861"/>
                  <a:pt x="24" y="2868"/>
                </a:cubicBezTo>
                <a:close/>
                <a:moveTo>
                  <a:pt x="24" y="3156"/>
                </a:moveTo>
                <a:lnTo>
                  <a:pt x="24" y="3156"/>
                </a:lnTo>
                <a:cubicBezTo>
                  <a:pt x="24" y="3163"/>
                  <a:pt x="19" y="3168"/>
                  <a:pt x="12" y="3168"/>
                </a:cubicBezTo>
                <a:cubicBezTo>
                  <a:pt x="6" y="3168"/>
                  <a:pt x="0" y="3163"/>
                  <a:pt x="0" y="3156"/>
                </a:cubicBezTo>
                <a:lnTo>
                  <a:pt x="0" y="3156"/>
                </a:lnTo>
                <a:cubicBezTo>
                  <a:pt x="0" y="3149"/>
                  <a:pt x="6" y="3144"/>
                  <a:pt x="12" y="3144"/>
                </a:cubicBezTo>
                <a:cubicBezTo>
                  <a:pt x="19" y="3144"/>
                  <a:pt x="24" y="3149"/>
                  <a:pt x="24" y="3156"/>
                </a:cubicBezTo>
                <a:close/>
                <a:moveTo>
                  <a:pt x="24" y="3276"/>
                </a:moveTo>
                <a:lnTo>
                  <a:pt x="24" y="3444"/>
                </a:lnTo>
                <a:cubicBezTo>
                  <a:pt x="24" y="3451"/>
                  <a:pt x="19" y="3456"/>
                  <a:pt x="12" y="3456"/>
                </a:cubicBezTo>
                <a:cubicBezTo>
                  <a:pt x="6" y="3456"/>
                  <a:pt x="0" y="3451"/>
                  <a:pt x="0" y="3444"/>
                </a:cubicBezTo>
                <a:lnTo>
                  <a:pt x="0" y="3276"/>
                </a:lnTo>
                <a:cubicBezTo>
                  <a:pt x="0" y="3269"/>
                  <a:pt x="6" y="3264"/>
                  <a:pt x="12" y="3264"/>
                </a:cubicBezTo>
                <a:cubicBezTo>
                  <a:pt x="19" y="3264"/>
                  <a:pt x="24" y="3269"/>
                  <a:pt x="24" y="3276"/>
                </a:cubicBezTo>
                <a:close/>
                <a:moveTo>
                  <a:pt x="24" y="3564"/>
                </a:moveTo>
                <a:lnTo>
                  <a:pt x="24" y="3564"/>
                </a:lnTo>
                <a:cubicBezTo>
                  <a:pt x="24" y="3571"/>
                  <a:pt x="19" y="3576"/>
                  <a:pt x="12" y="3576"/>
                </a:cubicBezTo>
                <a:cubicBezTo>
                  <a:pt x="6" y="3576"/>
                  <a:pt x="0" y="3571"/>
                  <a:pt x="0" y="3564"/>
                </a:cubicBezTo>
                <a:lnTo>
                  <a:pt x="0" y="3564"/>
                </a:lnTo>
                <a:cubicBezTo>
                  <a:pt x="0" y="3557"/>
                  <a:pt x="6" y="3552"/>
                  <a:pt x="12" y="3552"/>
                </a:cubicBezTo>
                <a:cubicBezTo>
                  <a:pt x="19" y="3552"/>
                  <a:pt x="24" y="3557"/>
                  <a:pt x="24" y="3564"/>
                </a:cubicBezTo>
                <a:close/>
                <a:moveTo>
                  <a:pt x="24" y="3684"/>
                </a:moveTo>
                <a:lnTo>
                  <a:pt x="24" y="3852"/>
                </a:lnTo>
                <a:cubicBezTo>
                  <a:pt x="24" y="3859"/>
                  <a:pt x="19" y="3864"/>
                  <a:pt x="12" y="3864"/>
                </a:cubicBezTo>
                <a:cubicBezTo>
                  <a:pt x="6" y="3864"/>
                  <a:pt x="0" y="3859"/>
                  <a:pt x="0" y="3852"/>
                </a:cubicBezTo>
                <a:lnTo>
                  <a:pt x="0" y="3684"/>
                </a:lnTo>
                <a:cubicBezTo>
                  <a:pt x="0" y="3677"/>
                  <a:pt x="6" y="3672"/>
                  <a:pt x="12" y="3672"/>
                </a:cubicBezTo>
                <a:cubicBezTo>
                  <a:pt x="19" y="3672"/>
                  <a:pt x="24" y="3677"/>
                  <a:pt x="24" y="3684"/>
                </a:cubicBezTo>
                <a:close/>
                <a:moveTo>
                  <a:pt x="24" y="3972"/>
                </a:moveTo>
                <a:lnTo>
                  <a:pt x="24" y="3972"/>
                </a:lnTo>
                <a:cubicBezTo>
                  <a:pt x="24" y="3979"/>
                  <a:pt x="19" y="3984"/>
                  <a:pt x="12" y="3984"/>
                </a:cubicBezTo>
                <a:cubicBezTo>
                  <a:pt x="6" y="3984"/>
                  <a:pt x="0" y="3979"/>
                  <a:pt x="0" y="3972"/>
                </a:cubicBezTo>
                <a:lnTo>
                  <a:pt x="0" y="3972"/>
                </a:lnTo>
                <a:cubicBezTo>
                  <a:pt x="0" y="3965"/>
                  <a:pt x="6" y="3960"/>
                  <a:pt x="12" y="3960"/>
                </a:cubicBezTo>
                <a:cubicBezTo>
                  <a:pt x="19" y="3960"/>
                  <a:pt x="24" y="3965"/>
                  <a:pt x="24" y="3972"/>
                </a:cubicBezTo>
                <a:close/>
                <a:moveTo>
                  <a:pt x="24" y="4092"/>
                </a:moveTo>
                <a:lnTo>
                  <a:pt x="24" y="4260"/>
                </a:lnTo>
                <a:cubicBezTo>
                  <a:pt x="24" y="4267"/>
                  <a:pt x="19" y="4272"/>
                  <a:pt x="12" y="4272"/>
                </a:cubicBezTo>
                <a:cubicBezTo>
                  <a:pt x="6" y="4272"/>
                  <a:pt x="0" y="4267"/>
                  <a:pt x="0" y="4260"/>
                </a:cubicBezTo>
                <a:lnTo>
                  <a:pt x="0" y="4092"/>
                </a:lnTo>
                <a:cubicBezTo>
                  <a:pt x="0" y="4085"/>
                  <a:pt x="6" y="4080"/>
                  <a:pt x="12" y="4080"/>
                </a:cubicBezTo>
                <a:cubicBezTo>
                  <a:pt x="19" y="4080"/>
                  <a:pt x="24" y="4085"/>
                  <a:pt x="24" y="4092"/>
                </a:cubicBezTo>
                <a:close/>
                <a:moveTo>
                  <a:pt x="24" y="4380"/>
                </a:moveTo>
                <a:lnTo>
                  <a:pt x="24" y="4380"/>
                </a:lnTo>
                <a:cubicBezTo>
                  <a:pt x="24" y="4387"/>
                  <a:pt x="19" y="4392"/>
                  <a:pt x="12" y="4392"/>
                </a:cubicBezTo>
                <a:cubicBezTo>
                  <a:pt x="6" y="4392"/>
                  <a:pt x="0" y="4387"/>
                  <a:pt x="0" y="4380"/>
                </a:cubicBezTo>
                <a:lnTo>
                  <a:pt x="0" y="4380"/>
                </a:lnTo>
                <a:cubicBezTo>
                  <a:pt x="0" y="4373"/>
                  <a:pt x="6" y="4368"/>
                  <a:pt x="12" y="4368"/>
                </a:cubicBezTo>
                <a:cubicBezTo>
                  <a:pt x="19" y="4368"/>
                  <a:pt x="24" y="4373"/>
                  <a:pt x="24" y="4380"/>
                </a:cubicBezTo>
                <a:close/>
                <a:moveTo>
                  <a:pt x="24" y="4500"/>
                </a:moveTo>
                <a:lnTo>
                  <a:pt x="24" y="4668"/>
                </a:lnTo>
                <a:cubicBezTo>
                  <a:pt x="24" y="4675"/>
                  <a:pt x="19" y="4680"/>
                  <a:pt x="12" y="4680"/>
                </a:cubicBezTo>
                <a:cubicBezTo>
                  <a:pt x="6" y="4680"/>
                  <a:pt x="0" y="4675"/>
                  <a:pt x="0" y="4668"/>
                </a:cubicBezTo>
                <a:lnTo>
                  <a:pt x="0" y="4500"/>
                </a:lnTo>
                <a:cubicBezTo>
                  <a:pt x="0" y="4493"/>
                  <a:pt x="6" y="4488"/>
                  <a:pt x="12" y="4488"/>
                </a:cubicBezTo>
                <a:cubicBezTo>
                  <a:pt x="19" y="4488"/>
                  <a:pt x="24" y="4493"/>
                  <a:pt x="24" y="4500"/>
                </a:cubicBezTo>
                <a:close/>
                <a:moveTo>
                  <a:pt x="24" y="4788"/>
                </a:moveTo>
                <a:lnTo>
                  <a:pt x="24" y="4788"/>
                </a:lnTo>
                <a:cubicBezTo>
                  <a:pt x="24" y="4795"/>
                  <a:pt x="19" y="4800"/>
                  <a:pt x="12" y="4800"/>
                </a:cubicBezTo>
                <a:cubicBezTo>
                  <a:pt x="6" y="4800"/>
                  <a:pt x="0" y="4795"/>
                  <a:pt x="0" y="4788"/>
                </a:cubicBezTo>
                <a:lnTo>
                  <a:pt x="0" y="4788"/>
                </a:lnTo>
                <a:cubicBezTo>
                  <a:pt x="0" y="4781"/>
                  <a:pt x="6" y="4776"/>
                  <a:pt x="12" y="4776"/>
                </a:cubicBezTo>
                <a:cubicBezTo>
                  <a:pt x="19" y="4776"/>
                  <a:pt x="24" y="4781"/>
                  <a:pt x="24" y="4788"/>
                </a:cubicBezTo>
                <a:close/>
                <a:moveTo>
                  <a:pt x="24" y="4908"/>
                </a:moveTo>
                <a:lnTo>
                  <a:pt x="24" y="5076"/>
                </a:lnTo>
                <a:cubicBezTo>
                  <a:pt x="24" y="5083"/>
                  <a:pt x="19" y="5088"/>
                  <a:pt x="12" y="5088"/>
                </a:cubicBezTo>
                <a:cubicBezTo>
                  <a:pt x="6" y="5088"/>
                  <a:pt x="0" y="5083"/>
                  <a:pt x="0" y="5076"/>
                </a:cubicBezTo>
                <a:lnTo>
                  <a:pt x="0" y="4908"/>
                </a:lnTo>
                <a:cubicBezTo>
                  <a:pt x="0" y="4901"/>
                  <a:pt x="6" y="4896"/>
                  <a:pt x="12" y="4896"/>
                </a:cubicBezTo>
                <a:cubicBezTo>
                  <a:pt x="19" y="4896"/>
                  <a:pt x="24" y="4901"/>
                  <a:pt x="24" y="4908"/>
                </a:cubicBezTo>
                <a:close/>
                <a:moveTo>
                  <a:pt x="24" y="5196"/>
                </a:moveTo>
                <a:lnTo>
                  <a:pt x="24" y="5196"/>
                </a:lnTo>
                <a:cubicBezTo>
                  <a:pt x="24" y="5203"/>
                  <a:pt x="19" y="5208"/>
                  <a:pt x="12" y="5208"/>
                </a:cubicBezTo>
                <a:cubicBezTo>
                  <a:pt x="6" y="5208"/>
                  <a:pt x="0" y="5203"/>
                  <a:pt x="0" y="5196"/>
                </a:cubicBezTo>
                <a:lnTo>
                  <a:pt x="0" y="5196"/>
                </a:lnTo>
                <a:cubicBezTo>
                  <a:pt x="0" y="5189"/>
                  <a:pt x="6" y="5184"/>
                  <a:pt x="12" y="5184"/>
                </a:cubicBezTo>
                <a:cubicBezTo>
                  <a:pt x="19" y="5184"/>
                  <a:pt x="24" y="5189"/>
                  <a:pt x="24" y="5196"/>
                </a:cubicBezTo>
                <a:close/>
                <a:moveTo>
                  <a:pt x="24" y="5316"/>
                </a:moveTo>
                <a:lnTo>
                  <a:pt x="24" y="5484"/>
                </a:lnTo>
                <a:cubicBezTo>
                  <a:pt x="24" y="5491"/>
                  <a:pt x="19" y="5496"/>
                  <a:pt x="12" y="5496"/>
                </a:cubicBezTo>
                <a:cubicBezTo>
                  <a:pt x="6" y="5496"/>
                  <a:pt x="0" y="5491"/>
                  <a:pt x="0" y="5484"/>
                </a:cubicBezTo>
                <a:lnTo>
                  <a:pt x="0" y="5316"/>
                </a:lnTo>
                <a:cubicBezTo>
                  <a:pt x="0" y="5309"/>
                  <a:pt x="6" y="5304"/>
                  <a:pt x="12" y="5304"/>
                </a:cubicBezTo>
                <a:cubicBezTo>
                  <a:pt x="19" y="5304"/>
                  <a:pt x="24" y="5309"/>
                  <a:pt x="24" y="5316"/>
                </a:cubicBezTo>
                <a:close/>
                <a:moveTo>
                  <a:pt x="24" y="5604"/>
                </a:moveTo>
                <a:lnTo>
                  <a:pt x="24" y="5604"/>
                </a:lnTo>
                <a:cubicBezTo>
                  <a:pt x="24" y="5611"/>
                  <a:pt x="19" y="5616"/>
                  <a:pt x="12" y="5616"/>
                </a:cubicBezTo>
                <a:cubicBezTo>
                  <a:pt x="6" y="5616"/>
                  <a:pt x="0" y="5611"/>
                  <a:pt x="0" y="5604"/>
                </a:cubicBezTo>
                <a:lnTo>
                  <a:pt x="0" y="5604"/>
                </a:lnTo>
                <a:cubicBezTo>
                  <a:pt x="0" y="5597"/>
                  <a:pt x="6" y="5592"/>
                  <a:pt x="12" y="5592"/>
                </a:cubicBezTo>
                <a:cubicBezTo>
                  <a:pt x="19" y="5592"/>
                  <a:pt x="24" y="5597"/>
                  <a:pt x="24" y="5604"/>
                </a:cubicBezTo>
                <a:close/>
                <a:moveTo>
                  <a:pt x="24" y="5724"/>
                </a:moveTo>
                <a:lnTo>
                  <a:pt x="24" y="5892"/>
                </a:lnTo>
                <a:cubicBezTo>
                  <a:pt x="24" y="5899"/>
                  <a:pt x="19" y="5904"/>
                  <a:pt x="12" y="5904"/>
                </a:cubicBezTo>
                <a:cubicBezTo>
                  <a:pt x="6" y="5904"/>
                  <a:pt x="0" y="5899"/>
                  <a:pt x="0" y="5892"/>
                </a:cubicBezTo>
                <a:lnTo>
                  <a:pt x="0" y="5724"/>
                </a:lnTo>
                <a:cubicBezTo>
                  <a:pt x="0" y="5717"/>
                  <a:pt x="6" y="5712"/>
                  <a:pt x="12" y="5712"/>
                </a:cubicBezTo>
                <a:cubicBezTo>
                  <a:pt x="19" y="5712"/>
                  <a:pt x="24" y="5717"/>
                  <a:pt x="24" y="5724"/>
                </a:cubicBezTo>
                <a:close/>
                <a:moveTo>
                  <a:pt x="24" y="6012"/>
                </a:moveTo>
                <a:lnTo>
                  <a:pt x="24" y="6012"/>
                </a:lnTo>
                <a:cubicBezTo>
                  <a:pt x="24" y="6019"/>
                  <a:pt x="19" y="6024"/>
                  <a:pt x="12" y="6024"/>
                </a:cubicBezTo>
                <a:cubicBezTo>
                  <a:pt x="6" y="6024"/>
                  <a:pt x="0" y="6019"/>
                  <a:pt x="0" y="6012"/>
                </a:cubicBezTo>
                <a:lnTo>
                  <a:pt x="0" y="6012"/>
                </a:lnTo>
                <a:cubicBezTo>
                  <a:pt x="0" y="6005"/>
                  <a:pt x="6" y="6000"/>
                  <a:pt x="12" y="6000"/>
                </a:cubicBezTo>
                <a:cubicBezTo>
                  <a:pt x="19" y="6000"/>
                  <a:pt x="24" y="6005"/>
                  <a:pt x="24" y="6012"/>
                </a:cubicBezTo>
                <a:close/>
                <a:moveTo>
                  <a:pt x="24" y="6132"/>
                </a:moveTo>
                <a:lnTo>
                  <a:pt x="24" y="6300"/>
                </a:lnTo>
                <a:cubicBezTo>
                  <a:pt x="24" y="6307"/>
                  <a:pt x="19" y="6312"/>
                  <a:pt x="12" y="6312"/>
                </a:cubicBezTo>
                <a:cubicBezTo>
                  <a:pt x="6" y="6312"/>
                  <a:pt x="0" y="6307"/>
                  <a:pt x="0" y="6300"/>
                </a:cubicBezTo>
                <a:lnTo>
                  <a:pt x="0" y="6132"/>
                </a:lnTo>
                <a:cubicBezTo>
                  <a:pt x="0" y="6125"/>
                  <a:pt x="6" y="6120"/>
                  <a:pt x="12" y="6120"/>
                </a:cubicBezTo>
                <a:cubicBezTo>
                  <a:pt x="19" y="6120"/>
                  <a:pt x="24" y="6125"/>
                  <a:pt x="24" y="6132"/>
                </a:cubicBezTo>
                <a:close/>
                <a:moveTo>
                  <a:pt x="24" y="6420"/>
                </a:moveTo>
                <a:lnTo>
                  <a:pt x="24" y="6420"/>
                </a:lnTo>
                <a:cubicBezTo>
                  <a:pt x="24" y="6427"/>
                  <a:pt x="19" y="6432"/>
                  <a:pt x="12" y="6432"/>
                </a:cubicBezTo>
                <a:cubicBezTo>
                  <a:pt x="6" y="6432"/>
                  <a:pt x="0" y="6427"/>
                  <a:pt x="0" y="6420"/>
                </a:cubicBezTo>
                <a:lnTo>
                  <a:pt x="0" y="6420"/>
                </a:lnTo>
                <a:cubicBezTo>
                  <a:pt x="0" y="6413"/>
                  <a:pt x="6" y="6408"/>
                  <a:pt x="12" y="6408"/>
                </a:cubicBezTo>
                <a:cubicBezTo>
                  <a:pt x="19" y="6408"/>
                  <a:pt x="24" y="6413"/>
                  <a:pt x="24" y="6420"/>
                </a:cubicBezTo>
                <a:close/>
                <a:moveTo>
                  <a:pt x="24" y="6540"/>
                </a:moveTo>
                <a:lnTo>
                  <a:pt x="24" y="6708"/>
                </a:lnTo>
                <a:cubicBezTo>
                  <a:pt x="24" y="6715"/>
                  <a:pt x="19" y="6720"/>
                  <a:pt x="12" y="6720"/>
                </a:cubicBezTo>
                <a:cubicBezTo>
                  <a:pt x="6" y="6720"/>
                  <a:pt x="0" y="6715"/>
                  <a:pt x="0" y="6708"/>
                </a:cubicBezTo>
                <a:lnTo>
                  <a:pt x="0" y="6540"/>
                </a:lnTo>
                <a:cubicBezTo>
                  <a:pt x="0" y="6533"/>
                  <a:pt x="6" y="6528"/>
                  <a:pt x="12" y="6528"/>
                </a:cubicBezTo>
                <a:cubicBezTo>
                  <a:pt x="19" y="6528"/>
                  <a:pt x="24" y="6533"/>
                  <a:pt x="24" y="6540"/>
                </a:cubicBezTo>
                <a:close/>
                <a:moveTo>
                  <a:pt x="24" y="6828"/>
                </a:moveTo>
                <a:lnTo>
                  <a:pt x="24" y="6828"/>
                </a:lnTo>
                <a:cubicBezTo>
                  <a:pt x="24" y="6835"/>
                  <a:pt x="19" y="6840"/>
                  <a:pt x="12" y="6840"/>
                </a:cubicBezTo>
                <a:cubicBezTo>
                  <a:pt x="6" y="6840"/>
                  <a:pt x="0" y="6835"/>
                  <a:pt x="0" y="6828"/>
                </a:cubicBezTo>
                <a:lnTo>
                  <a:pt x="0" y="6828"/>
                </a:lnTo>
                <a:cubicBezTo>
                  <a:pt x="0" y="6821"/>
                  <a:pt x="6" y="6816"/>
                  <a:pt x="12" y="6816"/>
                </a:cubicBezTo>
                <a:cubicBezTo>
                  <a:pt x="19" y="6816"/>
                  <a:pt x="24" y="6821"/>
                  <a:pt x="24" y="6828"/>
                </a:cubicBezTo>
                <a:close/>
                <a:moveTo>
                  <a:pt x="24" y="6948"/>
                </a:moveTo>
                <a:lnTo>
                  <a:pt x="24" y="7116"/>
                </a:lnTo>
                <a:cubicBezTo>
                  <a:pt x="24" y="7123"/>
                  <a:pt x="19" y="7128"/>
                  <a:pt x="12" y="7128"/>
                </a:cubicBezTo>
                <a:cubicBezTo>
                  <a:pt x="6" y="7128"/>
                  <a:pt x="0" y="7123"/>
                  <a:pt x="0" y="7116"/>
                </a:cubicBezTo>
                <a:lnTo>
                  <a:pt x="0" y="6948"/>
                </a:lnTo>
                <a:cubicBezTo>
                  <a:pt x="0" y="6942"/>
                  <a:pt x="6" y="6936"/>
                  <a:pt x="12" y="6936"/>
                </a:cubicBezTo>
                <a:cubicBezTo>
                  <a:pt x="19" y="6936"/>
                  <a:pt x="24" y="6942"/>
                  <a:pt x="24" y="6948"/>
                </a:cubicBezTo>
                <a:close/>
                <a:moveTo>
                  <a:pt x="24" y="7236"/>
                </a:moveTo>
                <a:lnTo>
                  <a:pt x="24" y="7236"/>
                </a:lnTo>
                <a:cubicBezTo>
                  <a:pt x="24" y="7243"/>
                  <a:pt x="19" y="7248"/>
                  <a:pt x="12" y="7248"/>
                </a:cubicBezTo>
                <a:cubicBezTo>
                  <a:pt x="6" y="7248"/>
                  <a:pt x="0" y="7243"/>
                  <a:pt x="0" y="7236"/>
                </a:cubicBezTo>
                <a:lnTo>
                  <a:pt x="0" y="7236"/>
                </a:lnTo>
                <a:cubicBezTo>
                  <a:pt x="0" y="7230"/>
                  <a:pt x="6" y="7224"/>
                  <a:pt x="12" y="7224"/>
                </a:cubicBezTo>
                <a:cubicBezTo>
                  <a:pt x="19" y="7224"/>
                  <a:pt x="24" y="7230"/>
                  <a:pt x="24" y="7236"/>
                </a:cubicBezTo>
                <a:close/>
                <a:moveTo>
                  <a:pt x="24" y="7356"/>
                </a:moveTo>
                <a:lnTo>
                  <a:pt x="24" y="7524"/>
                </a:lnTo>
                <a:cubicBezTo>
                  <a:pt x="24" y="7531"/>
                  <a:pt x="19" y="7536"/>
                  <a:pt x="12" y="7536"/>
                </a:cubicBezTo>
                <a:cubicBezTo>
                  <a:pt x="6" y="7536"/>
                  <a:pt x="0" y="7531"/>
                  <a:pt x="0" y="7524"/>
                </a:cubicBezTo>
                <a:lnTo>
                  <a:pt x="0" y="7356"/>
                </a:lnTo>
                <a:cubicBezTo>
                  <a:pt x="0" y="7350"/>
                  <a:pt x="6" y="7344"/>
                  <a:pt x="12" y="7344"/>
                </a:cubicBezTo>
                <a:cubicBezTo>
                  <a:pt x="19" y="7344"/>
                  <a:pt x="24" y="7350"/>
                  <a:pt x="24" y="7356"/>
                </a:cubicBezTo>
                <a:close/>
                <a:moveTo>
                  <a:pt x="24" y="7644"/>
                </a:moveTo>
                <a:lnTo>
                  <a:pt x="24" y="7644"/>
                </a:lnTo>
                <a:cubicBezTo>
                  <a:pt x="24" y="7651"/>
                  <a:pt x="19" y="7656"/>
                  <a:pt x="12" y="7656"/>
                </a:cubicBezTo>
                <a:cubicBezTo>
                  <a:pt x="6" y="7656"/>
                  <a:pt x="0" y="7651"/>
                  <a:pt x="0" y="7644"/>
                </a:cubicBezTo>
                <a:lnTo>
                  <a:pt x="0" y="7644"/>
                </a:lnTo>
                <a:cubicBezTo>
                  <a:pt x="0" y="7638"/>
                  <a:pt x="6" y="7632"/>
                  <a:pt x="12" y="7632"/>
                </a:cubicBezTo>
                <a:cubicBezTo>
                  <a:pt x="19" y="7632"/>
                  <a:pt x="24" y="7638"/>
                  <a:pt x="24" y="7644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24">
            <a:extLst>
              <a:ext uri="{FF2B5EF4-FFF2-40B4-BE49-F238E27FC236}">
                <a16:creationId xmlns:a16="http://schemas.microsoft.com/office/drawing/2014/main" id="{DCE0799F-0902-EFD8-0346-92E9354FB1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45102" y="1198563"/>
            <a:ext cx="2514031" cy="600075"/>
          </a:xfrm>
          <a:prstGeom prst="line">
            <a:avLst/>
          </a:pr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25">
            <a:extLst>
              <a:ext uri="{FF2B5EF4-FFF2-40B4-BE49-F238E27FC236}">
                <a16:creationId xmlns:a16="http://schemas.microsoft.com/office/drawing/2014/main" id="{917545C7-4EB2-08E5-0F01-71AEE308CC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45102" y="3570288"/>
            <a:ext cx="2514031" cy="544513"/>
          </a:xfrm>
          <a:prstGeom prst="line">
            <a:avLst/>
          </a:pr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26">
            <a:extLst>
              <a:ext uri="{FF2B5EF4-FFF2-40B4-BE49-F238E27FC236}">
                <a16:creationId xmlns:a16="http://schemas.microsoft.com/office/drawing/2014/main" id="{0DCA84D7-7DED-B471-1C61-53A51620E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65223" y="2670175"/>
            <a:ext cx="977950" cy="873125"/>
          </a:xfrm>
          <a:prstGeom prst="line">
            <a:avLst/>
          </a:prstGeom>
          <a:noFill/>
          <a:ln w="14288" cap="rnd">
            <a:solidFill>
              <a:srgbClr val="00B0F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27">
            <a:extLst>
              <a:ext uri="{FF2B5EF4-FFF2-40B4-BE49-F238E27FC236}">
                <a16:creationId xmlns:a16="http://schemas.microsoft.com/office/drawing/2014/main" id="{9A404C0C-422F-2BF1-B4F7-ECF6C67F32B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43173" y="1631950"/>
            <a:ext cx="0" cy="1911350"/>
          </a:xfrm>
          <a:prstGeom prst="line">
            <a:avLst/>
          </a:prstGeom>
          <a:noFill/>
          <a:ln w="14288" cap="rnd">
            <a:solidFill>
              <a:srgbClr val="00B0F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8">
            <a:extLst>
              <a:ext uri="{FF2B5EF4-FFF2-40B4-BE49-F238E27FC236}">
                <a16:creationId xmlns:a16="http://schemas.microsoft.com/office/drawing/2014/main" id="{69AD12DD-3C1B-E627-A676-691EAE9A6DA0}"/>
              </a:ext>
            </a:extLst>
          </p:cNvPr>
          <p:cNvSpPr>
            <a:spLocks/>
          </p:cNvSpPr>
          <p:nvPr/>
        </p:nvSpPr>
        <p:spPr bwMode="auto">
          <a:xfrm>
            <a:off x="9343173" y="1631950"/>
            <a:ext cx="1760635" cy="469900"/>
          </a:xfrm>
          <a:custGeom>
            <a:avLst/>
            <a:gdLst>
              <a:gd name="T0" fmla="*/ 0 w 1082"/>
              <a:gd name="T1" fmla="*/ 0 h 296"/>
              <a:gd name="T2" fmla="*/ 430 w 1082"/>
              <a:gd name="T3" fmla="*/ 296 h 296"/>
              <a:gd name="T4" fmla="*/ 430 w 1082"/>
              <a:gd name="T5" fmla="*/ 2 h 296"/>
              <a:gd name="T6" fmla="*/ 786 w 1082"/>
              <a:gd name="T7" fmla="*/ 242 h 296"/>
              <a:gd name="T8" fmla="*/ 786 w 1082"/>
              <a:gd name="T9" fmla="*/ 2 h 296"/>
              <a:gd name="T10" fmla="*/ 1082 w 1082"/>
              <a:gd name="T11" fmla="*/ 139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82" h="296">
                <a:moveTo>
                  <a:pt x="0" y="0"/>
                </a:moveTo>
                <a:lnTo>
                  <a:pt x="430" y="296"/>
                </a:lnTo>
                <a:lnTo>
                  <a:pt x="430" y="2"/>
                </a:lnTo>
                <a:lnTo>
                  <a:pt x="786" y="242"/>
                </a:lnTo>
                <a:lnTo>
                  <a:pt x="786" y="2"/>
                </a:lnTo>
                <a:lnTo>
                  <a:pt x="1082" y="139"/>
                </a:lnTo>
              </a:path>
            </a:pathLst>
          </a:custGeom>
          <a:noFill/>
          <a:ln w="14288" cap="rnd">
            <a:solidFill>
              <a:srgbClr val="00B0F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7D49862E-8039-F88A-7111-0D1E8DF67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5391" y="4597399"/>
            <a:ext cx="628377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tối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thiểu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id="{B5EB77C1-799A-A000-9897-5689FEB5F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4261" y="3068638"/>
            <a:ext cx="60914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LOS ban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đầu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31">
            <a:extLst>
              <a:ext uri="{FF2B5EF4-FFF2-40B4-BE49-F238E27FC236}">
                <a16:creationId xmlns:a16="http://schemas.microsoft.com/office/drawing/2014/main" id="{CEC1410A-502C-2D40-B967-B06EA8E1B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3611" y="2373313"/>
            <a:ext cx="42960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mới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3">
            <a:extLst>
              <a:ext uri="{FF2B5EF4-FFF2-40B4-BE49-F238E27FC236}">
                <a16:creationId xmlns:a16="http://schemas.microsoft.com/office/drawing/2014/main" id="{C4FF7D31-64A2-B7BD-F741-9DB0A5603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3405" y="2511425"/>
            <a:ext cx="146193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Phát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triển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do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yếu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tố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bên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ngoài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58C4FD9D-548C-DE34-162F-1502726CE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7505" y="1728788"/>
            <a:ext cx="601127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LOS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thực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tế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6">
            <a:extLst>
              <a:ext uri="{FF2B5EF4-FFF2-40B4-BE49-F238E27FC236}">
                <a16:creationId xmlns:a16="http://schemas.microsoft.com/office/drawing/2014/main" id="{06D31A7D-4561-4152-110C-935D4E15E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2473" y="2373720"/>
            <a:ext cx="660437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Thay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đổi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LOS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Line 38">
            <a:extLst>
              <a:ext uri="{FF2B5EF4-FFF2-40B4-BE49-F238E27FC236}">
                <a16:creationId xmlns:a16="http://schemas.microsoft.com/office/drawing/2014/main" id="{81E1A354-E1D8-B082-D280-692182E156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9097" y="2560638"/>
            <a:ext cx="353103" cy="344488"/>
          </a:xfrm>
          <a:prstGeom prst="line">
            <a:avLst/>
          </a:prstGeom>
          <a:noFill/>
          <a:ln w="7938" cap="rnd">
            <a:solidFill>
              <a:srgbClr val="BF9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39">
            <a:extLst>
              <a:ext uri="{FF2B5EF4-FFF2-40B4-BE49-F238E27FC236}">
                <a16:creationId xmlns:a16="http://schemas.microsoft.com/office/drawing/2014/main" id="{3063AB86-A924-B068-CB2C-A7EFE8F6BBBA}"/>
              </a:ext>
            </a:extLst>
          </p:cNvPr>
          <p:cNvSpPr>
            <a:spLocks/>
          </p:cNvSpPr>
          <p:nvPr/>
        </p:nvSpPr>
        <p:spPr bwMode="auto">
          <a:xfrm>
            <a:off x="5642910" y="2876550"/>
            <a:ext cx="68343" cy="66675"/>
          </a:xfrm>
          <a:custGeom>
            <a:avLst/>
            <a:gdLst>
              <a:gd name="T0" fmla="*/ 28 w 42"/>
              <a:gd name="T1" fmla="*/ 0 h 42"/>
              <a:gd name="T2" fmla="*/ 42 w 42"/>
              <a:gd name="T3" fmla="*/ 42 h 42"/>
              <a:gd name="T4" fmla="*/ 0 w 42"/>
              <a:gd name="T5" fmla="*/ 28 h 42"/>
              <a:gd name="T6" fmla="*/ 28 w 42"/>
              <a:gd name="T7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" h="42">
                <a:moveTo>
                  <a:pt x="28" y="0"/>
                </a:moveTo>
                <a:lnTo>
                  <a:pt x="42" y="42"/>
                </a:lnTo>
                <a:lnTo>
                  <a:pt x="0" y="28"/>
                </a:lnTo>
                <a:lnTo>
                  <a:pt x="28" y="0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40">
            <a:extLst>
              <a:ext uri="{FF2B5EF4-FFF2-40B4-BE49-F238E27FC236}">
                <a16:creationId xmlns:a16="http://schemas.microsoft.com/office/drawing/2014/main" id="{93016719-778C-C474-D5BE-26C14AF5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263" y="1092801"/>
            <a:ext cx="42960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mới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41">
            <a:extLst>
              <a:ext uri="{FF2B5EF4-FFF2-40B4-BE49-F238E27FC236}">
                <a16:creationId xmlns:a16="http://schemas.microsoft.com/office/drawing/2014/main" id="{CA568C32-880F-8840-8164-0C3414A51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5541" y="1230313"/>
            <a:ext cx="9437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2">
            <a:extLst>
              <a:ext uri="{FF2B5EF4-FFF2-40B4-BE49-F238E27FC236}">
                <a16:creationId xmlns:a16="http://schemas.microsoft.com/office/drawing/2014/main" id="{09092B8D-3CB8-5892-3CB0-73B393865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4593" y="1230313"/>
            <a:ext cx="40716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Tăng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lên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3">
            <a:extLst>
              <a:ext uri="{FF2B5EF4-FFF2-40B4-BE49-F238E27FC236}">
                <a16:creationId xmlns:a16="http://schemas.microsoft.com/office/drawing/2014/main" id="{ECE98F26-B250-262E-7025-2ABD56E40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1868" y="1230313"/>
            <a:ext cx="9437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Line 44">
            <a:extLst>
              <a:ext uri="{FF2B5EF4-FFF2-40B4-BE49-F238E27FC236}">
                <a16:creationId xmlns:a16="http://schemas.microsoft.com/office/drawing/2014/main" id="{3D14D2B2-A3F9-E7B4-D120-7D2DA7D98A44}"/>
              </a:ext>
            </a:extLst>
          </p:cNvPr>
          <p:cNvSpPr>
            <a:spLocks noChangeShapeType="1"/>
          </p:cNvSpPr>
          <p:nvPr/>
        </p:nvSpPr>
        <p:spPr bwMode="auto">
          <a:xfrm>
            <a:off x="9548201" y="1316038"/>
            <a:ext cx="174111" cy="171450"/>
          </a:xfrm>
          <a:prstGeom prst="line">
            <a:avLst/>
          </a:prstGeom>
          <a:noFill/>
          <a:ln w="7938" cap="rnd">
            <a:solidFill>
              <a:srgbClr val="BF9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45">
            <a:extLst>
              <a:ext uri="{FF2B5EF4-FFF2-40B4-BE49-F238E27FC236}">
                <a16:creationId xmlns:a16="http://schemas.microsoft.com/office/drawing/2014/main" id="{F2EB1F9E-037E-915A-A807-8D0E3F13F009}"/>
              </a:ext>
            </a:extLst>
          </p:cNvPr>
          <p:cNvSpPr>
            <a:spLocks/>
          </p:cNvSpPr>
          <p:nvPr/>
        </p:nvSpPr>
        <p:spPr bwMode="auto">
          <a:xfrm>
            <a:off x="9694649" y="1458913"/>
            <a:ext cx="68343" cy="66675"/>
          </a:xfrm>
          <a:custGeom>
            <a:avLst/>
            <a:gdLst>
              <a:gd name="T0" fmla="*/ 28 w 42"/>
              <a:gd name="T1" fmla="*/ 0 h 42"/>
              <a:gd name="T2" fmla="*/ 42 w 42"/>
              <a:gd name="T3" fmla="*/ 42 h 42"/>
              <a:gd name="T4" fmla="*/ 0 w 42"/>
              <a:gd name="T5" fmla="*/ 28 h 42"/>
              <a:gd name="T6" fmla="*/ 28 w 42"/>
              <a:gd name="T7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" h="42">
                <a:moveTo>
                  <a:pt x="28" y="0"/>
                </a:moveTo>
                <a:lnTo>
                  <a:pt x="42" y="42"/>
                </a:lnTo>
                <a:lnTo>
                  <a:pt x="0" y="28"/>
                </a:lnTo>
                <a:lnTo>
                  <a:pt x="28" y="0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Rectangle 46">
            <a:extLst>
              <a:ext uri="{FF2B5EF4-FFF2-40B4-BE49-F238E27FC236}">
                <a16:creationId xmlns:a16="http://schemas.microsoft.com/office/drawing/2014/main" id="{831F80BC-608F-BE8F-8C87-660BDCDD9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9780" y="3925381"/>
            <a:ext cx="42960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mới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47">
            <a:extLst>
              <a:ext uri="{FF2B5EF4-FFF2-40B4-BE49-F238E27FC236}">
                <a16:creationId xmlns:a16="http://schemas.microsoft.com/office/drawing/2014/main" id="{F926F02A-8B83-C108-B8ED-27CA43CF1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7248" y="4040188"/>
            <a:ext cx="87869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48">
            <a:extLst>
              <a:ext uri="{FF2B5EF4-FFF2-40B4-BE49-F238E27FC236}">
                <a16:creationId xmlns:a16="http://schemas.microsoft.com/office/drawing/2014/main" id="{F64AF33D-124D-84BC-E12D-6CC5A6EE9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6301" y="4040188"/>
            <a:ext cx="37510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Giảm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49">
            <a:extLst>
              <a:ext uri="{FF2B5EF4-FFF2-40B4-BE49-F238E27FC236}">
                <a16:creationId xmlns:a16="http://schemas.microsoft.com/office/drawing/2014/main" id="{9EBBC84D-0220-BB9F-C365-319CA7207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3102" y="4040188"/>
            <a:ext cx="89496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Line 50">
            <a:extLst>
              <a:ext uri="{FF2B5EF4-FFF2-40B4-BE49-F238E27FC236}">
                <a16:creationId xmlns:a16="http://schemas.microsoft.com/office/drawing/2014/main" id="{EEB747ED-49EE-8036-C428-D868ECD16D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330886" y="3797300"/>
            <a:ext cx="107395" cy="104775"/>
          </a:xfrm>
          <a:prstGeom prst="line">
            <a:avLst/>
          </a:prstGeom>
          <a:noFill/>
          <a:ln w="7938" cap="rnd">
            <a:solidFill>
              <a:srgbClr val="BF9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1">
            <a:extLst>
              <a:ext uri="{FF2B5EF4-FFF2-40B4-BE49-F238E27FC236}">
                <a16:creationId xmlns:a16="http://schemas.microsoft.com/office/drawing/2014/main" id="{7EF99018-01AA-D75D-F005-558CEC35DACB}"/>
              </a:ext>
            </a:extLst>
          </p:cNvPr>
          <p:cNvSpPr>
            <a:spLocks/>
          </p:cNvSpPr>
          <p:nvPr/>
        </p:nvSpPr>
        <p:spPr bwMode="auto">
          <a:xfrm>
            <a:off x="10291833" y="3759200"/>
            <a:ext cx="68343" cy="66675"/>
          </a:xfrm>
          <a:custGeom>
            <a:avLst/>
            <a:gdLst>
              <a:gd name="T0" fmla="*/ 14 w 42"/>
              <a:gd name="T1" fmla="*/ 42 h 42"/>
              <a:gd name="T2" fmla="*/ 0 w 42"/>
              <a:gd name="T3" fmla="*/ 0 h 42"/>
              <a:gd name="T4" fmla="*/ 42 w 42"/>
              <a:gd name="T5" fmla="*/ 14 h 42"/>
              <a:gd name="T6" fmla="*/ 14 w 42"/>
              <a:gd name="T7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" h="42">
                <a:moveTo>
                  <a:pt x="14" y="42"/>
                </a:moveTo>
                <a:lnTo>
                  <a:pt x="0" y="0"/>
                </a:lnTo>
                <a:lnTo>
                  <a:pt x="42" y="14"/>
                </a:lnTo>
                <a:lnTo>
                  <a:pt x="14" y="42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52">
            <a:extLst>
              <a:ext uri="{FF2B5EF4-FFF2-40B4-BE49-F238E27FC236}">
                <a16:creationId xmlns:a16="http://schemas.microsoft.com/office/drawing/2014/main" id="{84AA9975-6ACD-117B-99B0-28CD9A382819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4951" y="1854200"/>
            <a:ext cx="0" cy="762000"/>
          </a:xfrm>
          <a:prstGeom prst="line">
            <a:avLst/>
          </a:pr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53">
            <a:extLst>
              <a:ext uri="{FF2B5EF4-FFF2-40B4-BE49-F238E27FC236}">
                <a16:creationId xmlns:a16="http://schemas.microsoft.com/office/drawing/2014/main" id="{A64E643E-4C5E-951B-4179-5BB8FDD2A1F3}"/>
              </a:ext>
            </a:extLst>
          </p:cNvPr>
          <p:cNvSpPr>
            <a:spLocks/>
          </p:cNvSpPr>
          <p:nvPr/>
        </p:nvSpPr>
        <p:spPr bwMode="auto">
          <a:xfrm>
            <a:off x="8962407" y="1798638"/>
            <a:ext cx="65088" cy="61913"/>
          </a:xfrm>
          <a:custGeom>
            <a:avLst/>
            <a:gdLst>
              <a:gd name="T0" fmla="*/ 0 w 40"/>
              <a:gd name="T1" fmla="*/ 39 h 39"/>
              <a:gd name="T2" fmla="*/ 20 w 40"/>
              <a:gd name="T3" fmla="*/ 0 h 39"/>
              <a:gd name="T4" fmla="*/ 40 w 40"/>
              <a:gd name="T5" fmla="*/ 39 h 39"/>
              <a:gd name="T6" fmla="*/ 0 w 40"/>
              <a:gd name="T7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9">
                <a:moveTo>
                  <a:pt x="0" y="39"/>
                </a:moveTo>
                <a:lnTo>
                  <a:pt x="20" y="0"/>
                </a:lnTo>
                <a:lnTo>
                  <a:pt x="40" y="39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54">
            <a:extLst>
              <a:ext uri="{FF2B5EF4-FFF2-40B4-BE49-F238E27FC236}">
                <a16:creationId xmlns:a16="http://schemas.microsoft.com/office/drawing/2014/main" id="{6BEED303-A827-8177-EC1E-AD81A7B859DB}"/>
              </a:ext>
            </a:extLst>
          </p:cNvPr>
          <p:cNvSpPr>
            <a:spLocks/>
          </p:cNvSpPr>
          <p:nvPr/>
        </p:nvSpPr>
        <p:spPr bwMode="auto">
          <a:xfrm>
            <a:off x="8962407" y="2608263"/>
            <a:ext cx="65088" cy="61913"/>
          </a:xfrm>
          <a:custGeom>
            <a:avLst/>
            <a:gdLst>
              <a:gd name="T0" fmla="*/ 40 w 40"/>
              <a:gd name="T1" fmla="*/ 0 h 39"/>
              <a:gd name="T2" fmla="*/ 20 w 40"/>
              <a:gd name="T3" fmla="*/ 39 h 39"/>
              <a:gd name="T4" fmla="*/ 0 w 40"/>
              <a:gd name="T5" fmla="*/ 0 h 39"/>
              <a:gd name="T6" fmla="*/ 40 w 40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9">
                <a:moveTo>
                  <a:pt x="40" y="0"/>
                </a:moveTo>
                <a:lnTo>
                  <a:pt x="20" y="39"/>
                </a:lnTo>
                <a:lnTo>
                  <a:pt x="0" y="0"/>
                </a:lnTo>
                <a:lnTo>
                  <a:pt x="4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Rectangle 55">
            <a:extLst>
              <a:ext uri="{FF2B5EF4-FFF2-40B4-BE49-F238E27FC236}">
                <a16:creationId xmlns:a16="http://schemas.microsoft.com/office/drawing/2014/main" id="{1FF3AA66-496E-D026-ABE7-7CFD38F01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6256" y="2009775"/>
            <a:ext cx="628101" cy="469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Rectangle 56">
            <a:extLst>
              <a:ext uri="{FF2B5EF4-FFF2-40B4-BE49-F238E27FC236}">
                <a16:creationId xmlns:a16="http://schemas.microsoft.com/office/drawing/2014/main" id="{A3D8A2A8-7B81-5BBE-5D30-54CB6CCCD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7853" y="2041525"/>
            <a:ext cx="4135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Thay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đổi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Line 59">
            <a:extLst>
              <a:ext uri="{FF2B5EF4-FFF2-40B4-BE49-F238E27FC236}">
                <a16:creationId xmlns:a16="http://schemas.microsoft.com/office/drawing/2014/main" id="{B8F89CF6-3253-7A9F-45DA-9B0E06EE39E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5459" y="3298825"/>
            <a:ext cx="0" cy="595313"/>
          </a:xfrm>
          <a:prstGeom prst="line">
            <a:avLst/>
          </a:pr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60">
            <a:extLst>
              <a:ext uri="{FF2B5EF4-FFF2-40B4-BE49-F238E27FC236}">
                <a16:creationId xmlns:a16="http://schemas.microsoft.com/office/drawing/2014/main" id="{76312C2F-D7FA-EA2D-4BF9-15E7F09BB0B1}"/>
              </a:ext>
            </a:extLst>
          </p:cNvPr>
          <p:cNvSpPr>
            <a:spLocks/>
          </p:cNvSpPr>
          <p:nvPr/>
        </p:nvSpPr>
        <p:spPr bwMode="auto">
          <a:xfrm>
            <a:off x="5092915" y="3243263"/>
            <a:ext cx="65088" cy="63500"/>
          </a:xfrm>
          <a:custGeom>
            <a:avLst/>
            <a:gdLst>
              <a:gd name="T0" fmla="*/ 0 w 40"/>
              <a:gd name="T1" fmla="*/ 40 h 40"/>
              <a:gd name="T2" fmla="*/ 20 w 40"/>
              <a:gd name="T3" fmla="*/ 0 h 40"/>
              <a:gd name="T4" fmla="*/ 40 w 40"/>
              <a:gd name="T5" fmla="*/ 40 h 40"/>
              <a:gd name="T6" fmla="*/ 0 w 40"/>
              <a:gd name="T7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40">
                <a:moveTo>
                  <a:pt x="0" y="40"/>
                </a:moveTo>
                <a:lnTo>
                  <a:pt x="20" y="0"/>
                </a:lnTo>
                <a:lnTo>
                  <a:pt x="40" y="40"/>
                </a:lnTo>
                <a:lnTo>
                  <a:pt x="0" y="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61">
            <a:extLst>
              <a:ext uri="{FF2B5EF4-FFF2-40B4-BE49-F238E27FC236}">
                <a16:creationId xmlns:a16="http://schemas.microsoft.com/office/drawing/2014/main" id="{D529A4BD-4C42-EB7B-6800-BC7E4BFF1CEA}"/>
              </a:ext>
            </a:extLst>
          </p:cNvPr>
          <p:cNvSpPr>
            <a:spLocks/>
          </p:cNvSpPr>
          <p:nvPr/>
        </p:nvSpPr>
        <p:spPr bwMode="auto">
          <a:xfrm>
            <a:off x="5092915" y="3886200"/>
            <a:ext cx="65088" cy="61913"/>
          </a:xfrm>
          <a:custGeom>
            <a:avLst/>
            <a:gdLst>
              <a:gd name="T0" fmla="*/ 40 w 40"/>
              <a:gd name="T1" fmla="*/ 0 h 39"/>
              <a:gd name="T2" fmla="*/ 20 w 40"/>
              <a:gd name="T3" fmla="*/ 39 h 39"/>
              <a:gd name="T4" fmla="*/ 0 w 40"/>
              <a:gd name="T5" fmla="*/ 0 h 39"/>
              <a:gd name="T6" fmla="*/ 40 w 40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9">
                <a:moveTo>
                  <a:pt x="40" y="0"/>
                </a:moveTo>
                <a:lnTo>
                  <a:pt x="20" y="39"/>
                </a:lnTo>
                <a:lnTo>
                  <a:pt x="0" y="0"/>
                </a:lnTo>
                <a:lnTo>
                  <a:pt x="4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 62">
            <a:extLst>
              <a:ext uri="{FF2B5EF4-FFF2-40B4-BE49-F238E27FC236}">
                <a16:creationId xmlns:a16="http://schemas.microsoft.com/office/drawing/2014/main" id="{019BE2FF-4E95-2603-3688-70877C6C6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641" y="3352800"/>
            <a:ext cx="867300" cy="2174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Rectangle 63">
            <a:extLst>
              <a:ext uri="{FF2B5EF4-FFF2-40B4-BE49-F238E27FC236}">
                <a16:creationId xmlns:a16="http://schemas.microsoft.com/office/drawing/2014/main" id="{FE15F120-53C1-B676-6AC2-339F0B949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54" y="3398838"/>
            <a:ext cx="5033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Xuống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cấp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Line 64">
            <a:extLst>
              <a:ext uri="{FF2B5EF4-FFF2-40B4-BE49-F238E27FC236}">
                <a16:creationId xmlns:a16="http://schemas.microsoft.com/office/drawing/2014/main" id="{1D35B8C3-3D0C-2040-12E9-6B970C1AAEE7}"/>
              </a:ext>
            </a:extLst>
          </p:cNvPr>
          <p:cNvSpPr>
            <a:spLocks noChangeShapeType="1"/>
          </p:cNvSpPr>
          <p:nvPr/>
        </p:nvSpPr>
        <p:spPr bwMode="auto">
          <a:xfrm>
            <a:off x="8869656" y="2725738"/>
            <a:ext cx="0" cy="338138"/>
          </a:xfrm>
          <a:prstGeom prst="line">
            <a:avLst/>
          </a:pr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65">
            <a:extLst>
              <a:ext uri="{FF2B5EF4-FFF2-40B4-BE49-F238E27FC236}">
                <a16:creationId xmlns:a16="http://schemas.microsoft.com/office/drawing/2014/main" id="{C8AC71C1-B498-875E-A702-004ADAB941E2}"/>
              </a:ext>
            </a:extLst>
          </p:cNvPr>
          <p:cNvSpPr>
            <a:spLocks/>
          </p:cNvSpPr>
          <p:nvPr/>
        </p:nvSpPr>
        <p:spPr bwMode="auto">
          <a:xfrm>
            <a:off x="8837112" y="2670175"/>
            <a:ext cx="63461" cy="63500"/>
          </a:xfrm>
          <a:custGeom>
            <a:avLst/>
            <a:gdLst>
              <a:gd name="T0" fmla="*/ 0 w 39"/>
              <a:gd name="T1" fmla="*/ 40 h 40"/>
              <a:gd name="T2" fmla="*/ 20 w 39"/>
              <a:gd name="T3" fmla="*/ 0 h 40"/>
              <a:gd name="T4" fmla="*/ 39 w 39"/>
              <a:gd name="T5" fmla="*/ 40 h 40"/>
              <a:gd name="T6" fmla="*/ 0 w 39"/>
              <a:gd name="T7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40">
                <a:moveTo>
                  <a:pt x="0" y="40"/>
                </a:moveTo>
                <a:lnTo>
                  <a:pt x="20" y="0"/>
                </a:lnTo>
                <a:lnTo>
                  <a:pt x="39" y="40"/>
                </a:lnTo>
                <a:lnTo>
                  <a:pt x="0" y="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66">
            <a:extLst>
              <a:ext uri="{FF2B5EF4-FFF2-40B4-BE49-F238E27FC236}">
                <a16:creationId xmlns:a16="http://schemas.microsoft.com/office/drawing/2014/main" id="{845E6FB4-F200-4357-5747-3388C5C899D3}"/>
              </a:ext>
            </a:extLst>
          </p:cNvPr>
          <p:cNvSpPr>
            <a:spLocks/>
          </p:cNvSpPr>
          <p:nvPr/>
        </p:nvSpPr>
        <p:spPr bwMode="auto">
          <a:xfrm>
            <a:off x="8837112" y="3055938"/>
            <a:ext cx="63461" cy="63500"/>
          </a:xfrm>
          <a:custGeom>
            <a:avLst/>
            <a:gdLst>
              <a:gd name="T0" fmla="*/ 39 w 39"/>
              <a:gd name="T1" fmla="*/ 0 h 40"/>
              <a:gd name="T2" fmla="*/ 20 w 39"/>
              <a:gd name="T3" fmla="*/ 40 h 40"/>
              <a:gd name="T4" fmla="*/ 0 w 39"/>
              <a:gd name="T5" fmla="*/ 0 h 40"/>
              <a:gd name="T6" fmla="*/ 39 w 39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40">
                <a:moveTo>
                  <a:pt x="39" y="0"/>
                </a:moveTo>
                <a:lnTo>
                  <a:pt x="20" y="40"/>
                </a:lnTo>
                <a:lnTo>
                  <a:pt x="0" y="0"/>
                </a:lnTo>
                <a:lnTo>
                  <a:pt x="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67">
            <a:extLst>
              <a:ext uri="{FF2B5EF4-FFF2-40B4-BE49-F238E27FC236}">
                <a16:creationId xmlns:a16="http://schemas.microsoft.com/office/drawing/2014/main" id="{6FB2AC69-CAB6-0153-D091-DF6B12573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7470" y="2779713"/>
            <a:ext cx="865673" cy="2174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Rectangle 68">
            <a:extLst>
              <a:ext uri="{FF2B5EF4-FFF2-40B4-BE49-F238E27FC236}">
                <a16:creationId xmlns:a16="http://schemas.microsoft.com/office/drawing/2014/main" id="{21D945D0-DA5B-9635-553B-4A3842359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883" y="2824163"/>
            <a:ext cx="5033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Xuống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cấp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433A5-B8EB-0093-D9B2-0CBB91ED4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A3BB-2E94-43DA-99EA-C77CD285AF90}" type="datetime1">
              <a:rPr lang="en-PH" smtClean="0"/>
              <a:t>15/04/2023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41B55F-EAAE-8FA6-61B6-0E1202F64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6399B-99E3-BB6E-A01F-B5C1FF692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9444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Quá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Trình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Xuống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Cấp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B990D5-E288-3DD2-EEA1-56803525E12C}"/>
              </a:ext>
            </a:extLst>
          </p:cNvPr>
          <p:cNvSpPr txBox="1"/>
          <p:nvPr/>
        </p:nvSpPr>
        <p:spPr>
          <a:xfrm>
            <a:off x="187120" y="800202"/>
            <a:ext cx="132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ràng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8D459-3A49-CE94-987A-93963E839F7A}"/>
              </a:ext>
            </a:extLst>
          </p:cNvPr>
          <p:cNvSpPr txBox="1"/>
          <p:nvPr/>
        </p:nvSpPr>
        <p:spPr>
          <a:xfrm>
            <a:off x="76202" y="3514432"/>
            <a:ext cx="143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Tiềm</a:t>
            </a:r>
            <a:r>
              <a:rPr lang="en-US" dirty="0"/>
              <a:t> </a:t>
            </a:r>
            <a:r>
              <a:rPr lang="en-US" dirty="0" err="1"/>
              <a:t>Ẩn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CFB1D7-9C89-484B-EF52-06372E8FD859}"/>
              </a:ext>
            </a:extLst>
          </p:cNvPr>
          <p:cNvGrpSpPr/>
          <p:nvPr/>
        </p:nvGrpSpPr>
        <p:grpSpPr>
          <a:xfrm>
            <a:off x="6460068" y="1531284"/>
            <a:ext cx="5581587" cy="4136009"/>
            <a:chOff x="839243" y="1666077"/>
            <a:chExt cx="7616173" cy="4402667"/>
          </a:xfrm>
        </p:grpSpPr>
        <p:graphicFrame>
          <p:nvGraphicFramePr>
            <p:cNvPr id="13" name="Diagram 12">
              <a:extLst>
                <a:ext uri="{FF2B5EF4-FFF2-40B4-BE49-F238E27FC236}">
                  <a16:creationId xmlns:a16="http://schemas.microsoft.com/office/drawing/2014/main" id="{ACC4AFAE-711C-EBD8-D0D7-FFD04C5633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6279072"/>
                </p:ext>
              </p:extLst>
            </p:nvPr>
          </p:nvGraphicFramePr>
          <p:xfrm>
            <a:off x="1851416" y="1666077"/>
            <a:ext cx="6604000" cy="4402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267DDD-996A-69E4-FC43-A1A26A2CB362}"/>
                </a:ext>
              </a:extLst>
            </p:cNvPr>
            <p:cNvSpPr txBox="1"/>
            <p:nvPr/>
          </p:nvSpPr>
          <p:spPr>
            <a:xfrm>
              <a:off x="839243" y="2232847"/>
              <a:ext cx="1853853" cy="982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Các mô </a:t>
              </a:r>
              <a:br>
                <a:rPr lang="de-CH" dirty="0"/>
              </a:br>
              <a:r>
                <a:rPr lang="de-CH" dirty="0"/>
                <a:t>hình dự </a:t>
              </a:r>
              <a:br>
                <a:rPr lang="de-CH" dirty="0"/>
              </a:br>
              <a:r>
                <a:rPr lang="de-CH" dirty="0"/>
                <a:t>báo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218907-B02F-5C13-0F48-3634B63AAA7A}"/>
                </a:ext>
              </a:extLst>
            </p:cNvPr>
            <p:cNvSpPr txBox="1"/>
            <p:nvPr/>
          </p:nvSpPr>
          <p:spPr>
            <a:xfrm>
              <a:off x="903961" y="4740140"/>
              <a:ext cx="1853853" cy="982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Các mô </a:t>
              </a:r>
              <a:br>
                <a:rPr lang="de-CH" dirty="0"/>
              </a:br>
              <a:r>
                <a:rPr lang="de-CH" dirty="0"/>
                <a:t>hình dự </a:t>
              </a:r>
              <a:br>
                <a:rPr lang="de-CH" dirty="0"/>
              </a:br>
              <a:r>
                <a:rPr lang="de-CH" dirty="0"/>
                <a:t>báo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FFF14B7-9A5B-C505-79D2-AA328FD68EC9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F90DD1-68F7-2309-C2F9-559EA13E2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0491C580-31BC-041B-9163-0A97275AB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F8D50-615D-E244-836F-BABAA1A86083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10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1026" name="Picture 2" descr="Cột điện bị gãy là do... &quot;dự ứng lực&quot;? | VOV.VN">
            <a:extLst>
              <a:ext uri="{FF2B5EF4-FFF2-40B4-BE49-F238E27FC236}">
                <a16:creationId xmlns:a16="http://schemas.microsoft.com/office/drawing/2014/main" id="{8FE13BAD-3B89-8586-3447-18408E92D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36"/>
          <a:stretch/>
        </p:blipFill>
        <p:spPr bwMode="auto">
          <a:xfrm>
            <a:off x="453700" y="3883765"/>
            <a:ext cx="2786211" cy="234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guyên nhân và cách xử lý hiện tượng chảy dầu máy biến áp">
            <a:extLst>
              <a:ext uri="{FF2B5EF4-FFF2-40B4-BE49-F238E27FC236}">
                <a16:creationId xmlns:a16="http://schemas.microsoft.com/office/drawing/2014/main" id="{D5B9C7E2-31E1-FB02-B8ED-5FC460A67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0" y="1190801"/>
            <a:ext cx="2786211" cy="203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4EF1A-20B9-84F1-7B91-00BF6B2CB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8C6D4-9C3A-4312-BEB1-2244F43DA8D1}" type="datetime1">
              <a:rPr lang="en-PH" smtClean="0"/>
              <a:t>15/04/2023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1642B-978B-53FD-9F66-1403AEE9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9226-CB68-72EF-097F-CD58DE007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5</a:t>
            </a:fld>
            <a:endParaRPr lang="en-PH"/>
          </a:p>
        </p:txBody>
      </p:sp>
      <p:pic>
        <p:nvPicPr>
          <p:cNvPr id="9" name="Picture 2" descr="Urban Deterioration | Organikos">
            <a:extLst>
              <a:ext uri="{FF2B5EF4-FFF2-40B4-BE49-F238E27FC236}">
                <a16:creationId xmlns:a16="http://schemas.microsoft.com/office/drawing/2014/main" id="{154889A4-D9E1-5602-4BEB-E3382841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1"/>
          <a:stretch/>
        </p:blipFill>
        <p:spPr bwMode="auto">
          <a:xfrm>
            <a:off x="3309328" y="1190707"/>
            <a:ext cx="2850993" cy="204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ỤC VIỄN THÁM QUỐC GIA - BanTin">
            <a:extLst>
              <a:ext uri="{FF2B5EF4-FFF2-40B4-BE49-F238E27FC236}">
                <a16:creationId xmlns:a16="http://schemas.microsoft.com/office/drawing/2014/main" id="{FF90BA06-7AD2-094E-F76A-D749A6375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28" y="3919237"/>
            <a:ext cx="2850993" cy="230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663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Tác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Động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và Hợp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Phần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Công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Việc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58A09-7CAF-FECE-78DD-8BD65ED645C7}"/>
              </a:ext>
            </a:extLst>
          </p:cNvPr>
          <p:cNvSpPr/>
          <p:nvPr/>
        </p:nvSpPr>
        <p:spPr>
          <a:xfrm>
            <a:off x="720644" y="1648796"/>
            <a:ext cx="4950814" cy="3560408"/>
          </a:xfrm>
          <a:prstGeom prst="rect">
            <a:avLst/>
          </a:prstGeom>
          <a:solidFill>
            <a:schemeClr val="bg1">
              <a:alpha val="20000"/>
            </a:schemeClr>
          </a:solidFill>
        </p:spPr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04240C-A983-4DA1-77D8-A742A0C76CA0}"/>
              </a:ext>
            </a:extLst>
          </p:cNvPr>
          <p:cNvSpPr/>
          <p:nvPr/>
        </p:nvSpPr>
        <p:spPr>
          <a:xfrm>
            <a:off x="2387315" y="3698647"/>
            <a:ext cx="1617470" cy="1608289"/>
          </a:xfrm>
          <a:custGeom>
            <a:avLst/>
            <a:gdLst>
              <a:gd name="connsiteX0" fmla="*/ 0 w 2124356"/>
              <a:gd name="connsiteY0" fmla="*/ 1062178 h 2124356"/>
              <a:gd name="connsiteX1" fmla="*/ 1062178 w 2124356"/>
              <a:gd name="connsiteY1" fmla="*/ 0 h 2124356"/>
              <a:gd name="connsiteX2" fmla="*/ 2124356 w 2124356"/>
              <a:gd name="connsiteY2" fmla="*/ 1062178 h 2124356"/>
              <a:gd name="connsiteX3" fmla="*/ 1062178 w 2124356"/>
              <a:gd name="connsiteY3" fmla="*/ 2124356 h 2124356"/>
              <a:gd name="connsiteX4" fmla="*/ 0 w 2124356"/>
              <a:gd name="connsiteY4" fmla="*/ 1062178 h 212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4356" h="2124356">
                <a:moveTo>
                  <a:pt x="0" y="1062178"/>
                </a:moveTo>
                <a:cubicBezTo>
                  <a:pt x="0" y="475553"/>
                  <a:pt x="475553" y="0"/>
                  <a:pt x="1062178" y="0"/>
                </a:cubicBezTo>
                <a:cubicBezTo>
                  <a:pt x="1648803" y="0"/>
                  <a:pt x="2124356" y="475553"/>
                  <a:pt x="2124356" y="1062178"/>
                </a:cubicBezTo>
                <a:cubicBezTo>
                  <a:pt x="2124356" y="1648803"/>
                  <a:pt x="1648803" y="2124356"/>
                  <a:pt x="1062178" y="2124356"/>
                </a:cubicBezTo>
                <a:cubicBezTo>
                  <a:pt x="475553" y="2124356"/>
                  <a:pt x="0" y="1648803"/>
                  <a:pt x="0" y="1062178"/>
                </a:cubicBezTo>
                <a:close/>
              </a:path>
            </a:pathLst>
          </a:custGeom>
          <a:solidFill>
            <a:schemeClr val="accent1">
              <a:hueOff val="0"/>
              <a:satOff val="0"/>
              <a:lumOff val="0"/>
              <a:alpha val="2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3965" tIns="333965" rIns="333965" bIns="333965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b="1" kern="1200" dirty="0">
                <a:solidFill>
                  <a:schemeClr val="tx1"/>
                </a:solidFill>
              </a:rPr>
              <a:t>Tổng các tác động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3045C549-B5F7-D74E-E2DE-8919D3B03951}"/>
              </a:ext>
            </a:extLst>
          </p:cNvPr>
          <p:cNvSpPr/>
          <p:nvPr/>
        </p:nvSpPr>
        <p:spPr>
          <a:xfrm rot="12900000">
            <a:off x="2111641" y="3618709"/>
            <a:ext cx="469271" cy="430237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8F36F3-8EF6-5F77-CE3B-973A2FC356A1}"/>
              </a:ext>
            </a:extLst>
          </p:cNvPr>
          <p:cNvSpPr/>
          <p:nvPr/>
        </p:nvSpPr>
        <p:spPr>
          <a:xfrm>
            <a:off x="753246" y="2600693"/>
            <a:ext cx="1377177" cy="1147300"/>
          </a:xfrm>
          <a:custGeom>
            <a:avLst/>
            <a:gdLst>
              <a:gd name="connsiteX0" fmla="*/ 0 w 2018138"/>
              <a:gd name="connsiteY0" fmla="*/ 161451 h 1614510"/>
              <a:gd name="connsiteX1" fmla="*/ 161451 w 2018138"/>
              <a:gd name="connsiteY1" fmla="*/ 0 h 1614510"/>
              <a:gd name="connsiteX2" fmla="*/ 1856687 w 2018138"/>
              <a:gd name="connsiteY2" fmla="*/ 0 h 1614510"/>
              <a:gd name="connsiteX3" fmla="*/ 2018138 w 2018138"/>
              <a:gd name="connsiteY3" fmla="*/ 161451 h 1614510"/>
              <a:gd name="connsiteX4" fmla="*/ 2018138 w 2018138"/>
              <a:gd name="connsiteY4" fmla="*/ 1453059 h 1614510"/>
              <a:gd name="connsiteX5" fmla="*/ 1856687 w 2018138"/>
              <a:gd name="connsiteY5" fmla="*/ 1614510 h 1614510"/>
              <a:gd name="connsiteX6" fmla="*/ 161451 w 2018138"/>
              <a:gd name="connsiteY6" fmla="*/ 1614510 h 1614510"/>
              <a:gd name="connsiteX7" fmla="*/ 0 w 2018138"/>
              <a:gd name="connsiteY7" fmla="*/ 1453059 h 1614510"/>
              <a:gd name="connsiteX8" fmla="*/ 0 w 2018138"/>
              <a:gd name="connsiteY8" fmla="*/ 161451 h 161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138" h="1614510">
                <a:moveTo>
                  <a:pt x="0" y="161451"/>
                </a:moveTo>
                <a:cubicBezTo>
                  <a:pt x="0" y="72284"/>
                  <a:pt x="72284" y="0"/>
                  <a:pt x="161451" y="0"/>
                </a:cubicBezTo>
                <a:lnTo>
                  <a:pt x="1856687" y="0"/>
                </a:lnTo>
                <a:cubicBezTo>
                  <a:pt x="1945854" y="0"/>
                  <a:pt x="2018138" y="72284"/>
                  <a:pt x="2018138" y="161451"/>
                </a:cubicBezTo>
                <a:lnTo>
                  <a:pt x="2018138" y="1453059"/>
                </a:lnTo>
                <a:cubicBezTo>
                  <a:pt x="2018138" y="1542226"/>
                  <a:pt x="1945854" y="1614510"/>
                  <a:pt x="1856687" y="1614510"/>
                </a:cubicBezTo>
                <a:lnTo>
                  <a:pt x="161451" y="1614510"/>
                </a:lnTo>
                <a:cubicBezTo>
                  <a:pt x="72284" y="1614510"/>
                  <a:pt x="0" y="1542226"/>
                  <a:pt x="0" y="1453059"/>
                </a:cubicBezTo>
                <a:lnTo>
                  <a:pt x="0" y="161451"/>
                </a:lnTo>
                <a:close/>
              </a:path>
            </a:pathLst>
          </a:custGeom>
          <a:solidFill>
            <a:schemeClr val="accent1">
              <a:hueOff val="0"/>
              <a:satOff val="0"/>
              <a:lumOff val="0"/>
              <a:alpha val="2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102" tIns="91102" rIns="91102" bIns="9110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400" dirty="0">
                <a:solidFill>
                  <a:schemeClr val="tx1"/>
                </a:solidFill>
              </a:rPr>
              <a:t>Độ Tin Cậy</a:t>
            </a:r>
            <a:endParaRPr lang="de-CH" sz="1400" kern="1200" dirty="0">
              <a:solidFill>
                <a:schemeClr val="tx1"/>
              </a:solidFill>
            </a:endParaRP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99A77B11-F711-F5AF-EFF4-BFE248C61B1A}"/>
              </a:ext>
            </a:extLst>
          </p:cNvPr>
          <p:cNvSpPr/>
          <p:nvPr/>
        </p:nvSpPr>
        <p:spPr>
          <a:xfrm rot="16200000">
            <a:off x="2834686" y="3049567"/>
            <a:ext cx="722730" cy="413153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5BCDA80-22B0-6FA0-CC9F-8C98D65C55F8}"/>
              </a:ext>
            </a:extLst>
          </p:cNvPr>
          <p:cNvSpPr/>
          <p:nvPr/>
        </p:nvSpPr>
        <p:spPr>
          <a:xfrm>
            <a:off x="2507462" y="1649745"/>
            <a:ext cx="1377177" cy="1147300"/>
          </a:xfrm>
          <a:custGeom>
            <a:avLst/>
            <a:gdLst>
              <a:gd name="connsiteX0" fmla="*/ 0 w 2018138"/>
              <a:gd name="connsiteY0" fmla="*/ 161451 h 1614510"/>
              <a:gd name="connsiteX1" fmla="*/ 161451 w 2018138"/>
              <a:gd name="connsiteY1" fmla="*/ 0 h 1614510"/>
              <a:gd name="connsiteX2" fmla="*/ 1856687 w 2018138"/>
              <a:gd name="connsiteY2" fmla="*/ 0 h 1614510"/>
              <a:gd name="connsiteX3" fmla="*/ 2018138 w 2018138"/>
              <a:gd name="connsiteY3" fmla="*/ 161451 h 1614510"/>
              <a:gd name="connsiteX4" fmla="*/ 2018138 w 2018138"/>
              <a:gd name="connsiteY4" fmla="*/ 1453059 h 1614510"/>
              <a:gd name="connsiteX5" fmla="*/ 1856687 w 2018138"/>
              <a:gd name="connsiteY5" fmla="*/ 1614510 h 1614510"/>
              <a:gd name="connsiteX6" fmla="*/ 161451 w 2018138"/>
              <a:gd name="connsiteY6" fmla="*/ 1614510 h 1614510"/>
              <a:gd name="connsiteX7" fmla="*/ 0 w 2018138"/>
              <a:gd name="connsiteY7" fmla="*/ 1453059 h 1614510"/>
              <a:gd name="connsiteX8" fmla="*/ 0 w 2018138"/>
              <a:gd name="connsiteY8" fmla="*/ 161451 h 161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138" h="1614510">
                <a:moveTo>
                  <a:pt x="0" y="161451"/>
                </a:moveTo>
                <a:cubicBezTo>
                  <a:pt x="0" y="72284"/>
                  <a:pt x="72284" y="0"/>
                  <a:pt x="161451" y="0"/>
                </a:cubicBezTo>
                <a:lnTo>
                  <a:pt x="1856687" y="0"/>
                </a:lnTo>
                <a:cubicBezTo>
                  <a:pt x="1945854" y="0"/>
                  <a:pt x="2018138" y="72284"/>
                  <a:pt x="2018138" y="161451"/>
                </a:cubicBezTo>
                <a:lnTo>
                  <a:pt x="2018138" y="1453059"/>
                </a:lnTo>
                <a:cubicBezTo>
                  <a:pt x="2018138" y="1542226"/>
                  <a:pt x="1945854" y="1614510"/>
                  <a:pt x="1856687" y="1614510"/>
                </a:cubicBezTo>
                <a:lnTo>
                  <a:pt x="161451" y="1614510"/>
                </a:lnTo>
                <a:cubicBezTo>
                  <a:pt x="72284" y="1614510"/>
                  <a:pt x="0" y="1542226"/>
                  <a:pt x="0" y="1453059"/>
                </a:cubicBezTo>
                <a:lnTo>
                  <a:pt x="0" y="161451"/>
                </a:lnTo>
                <a:close/>
              </a:path>
            </a:pathLst>
          </a:custGeom>
          <a:solidFill>
            <a:schemeClr val="accent1">
              <a:hueOff val="0"/>
              <a:satOff val="0"/>
              <a:lumOff val="0"/>
              <a:alpha val="2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102" tIns="91102" rIns="91102" bIns="9110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400" kern="1200" dirty="0">
                <a:solidFill>
                  <a:schemeClr val="tx1"/>
                </a:solidFill>
              </a:rPr>
              <a:t>Sự Sẵn Sàng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1D3DC068-1244-A2E3-8457-DFE4722DA2EC}"/>
              </a:ext>
            </a:extLst>
          </p:cNvPr>
          <p:cNvSpPr/>
          <p:nvPr/>
        </p:nvSpPr>
        <p:spPr>
          <a:xfrm rot="19500000">
            <a:off x="3814042" y="3628132"/>
            <a:ext cx="437718" cy="430237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7EE7713-DC92-5E01-6858-B04A139D8A81}"/>
              </a:ext>
            </a:extLst>
          </p:cNvPr>
          <p:cNvSpPr/>
          <p:nvPr/>
        </p:nvSpPr>
        <p:spPr>
          <a:xfrm>
            <a:off x="4261677" y="2600693"/>
            <a:ext cx="1377177" cy="1147300"/>
          </a:xfrm>
          <a:custGeom>
            <a:avLst/>
            <a:gdLst>
              <a:gd name="connsiteX0" fmla="*/ 0 w 2018138"/>
              <a:gd name="connsiteY0" fmla="*/ 161451 h 1614510"/>
              <a:gd name="connsiteX1" fmla="*/ 161451 w 2018138"/>
              <a:gd name="connsiteY1" fmla="*/ 0 h 1614510"/>
              <a:gd name="connsiteX2" fmla="*/ 1856687 w 2018138"/>
              <a:gd name="connsiteY2" fmla="*/ 0 h 1614510"/>
              <a:gd name="connsiteX3" fmla="*/ 2018138 w 2018138"/>
              <a:gd name="connsiteY3" fmla="*/ 161451 h 1614510"/>
              <a:gd name="connsiteX4" fmla="*/ 2018138 w 2018138"/>
              <a:gd name="connsiteY4" fmla="*/ 1453059 h 1614510"/>
              <a:gd name="connsiteX5" fmla="*/ 1856687 w 2018138"/>
              <a:gd name="connsiteY5" fmla="*/ 1614510 h 1614510"/>
              <a:gd name="connsiteX6" fmla="*/ 161451 w 2018138"/>
              <a:gd name="connsiteY6" fmla="*/ 1614510 h 1614510"/>
              <a:gd name="connsiteX7" fmla="*/ 0 w 2018138"/>
              <a:gd name="connsiteY7" fmla="*/ 1453059 h 1614510"/>
              <a:gd name="connsiteX8" fmla="*/ 0 w 2018138"/>
              <a:gd name="connsiteY8" fmla="*/ 161451 h 161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138" h="1614510">
                <a:moveTo>
                  <a:pt x="0" y="161451"/>
                </a:moveTo>
                <a:cubicBezTo>
                  <a:pt x="0" y="72284"/>
                  <a:pt x="72284" y="0"/>
                  <a:pt x="161451" y="0"/>
                </a:cubicBezTo>
                <a:lnTo>
                  <a:pt x="1856687" y="0"/>
                </a:lnTo>
                <a:cubicBezTo>
                  <a:pt x="1945854" y="0"/>
                  <a:pt x="2018138" y="72284"/>
                  <a:pt x="2018138" y="161451"/>
                </a:cubicBezTo>
                <a:lnTo>
                  <a:pt x="2018138" y="1453059"/>
                </a:lnTo>
                <a:cubicBezTo>
                  <a:pt x="2018138" y="1542226"/>
                  <a:pt x="1945854" y="1614510"/>
                  <a:pt x="1856687" y="1614510"/>
                </a:cubicBezTo>
                <a:lnTo>
                  <a:pt x="161451" y="1614510"/>
                </a:lnTo>
                <a:cubicBezTo>
                  <a:pt x="72284" y="1614510"/>
                  <a:pt x="0" y="1542226"/>
                  <a:pt x="0" y="1453059"/>
                </a:cubicBezTo>
                <a:lnTo>
                  <a:pt x="0" y="161451"/>
                </a:lnTo>
                <a:close/>
              </a:path>
            </a:pathLst>
          </a:custGeom>
          <a:solidFill>
            <a:schemeClr val="accent1">
              <a:hueOff val="0"/>
              <a:satOff val="0"/>
              <a:lumOff val="0"/>
              <a:alpha val="2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102" tIns="91102" rIns="91102" bIns="9110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400" kern="1200" dirty="0">
                <a:solidFill>
                  <a:schemeClr val="tx1"/>
                </a:solidFill>
              </a:rPr>
              <a:t>Khả năng bảo trì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2750C4-60B2-F397-EBE0-B712E09E123A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553E24-1636-3E03-011F-1E67139F5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1B4B8702-B9DF-74C8-D333-2F2B9791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AD813-290F-D084-B82E-A669D1B914B0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E9365058-A591-8A18-1113-4B151B748D16}"/>
              </a:ext>
            </a:extLst>
          </p:cNvPr>
          <p:cNvSpPr/>
          <p:nvPr/>
        </p:nvSpPr>
        <p:spPr>
          <a:xfrm>
            <a:off x="8320303" y="3693192"/>
            <a:ext cx="1569156" cy="150960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Hợp </a:t>
            </a:r>
            <a:r>
              <a:rPr lang="en-US" b="1" dirty="0" err="1"/>
              <a:t>Phần</a:t>
            </a:r>
            <a:r>
              <a:rPr lang="en-US" b="1" dirty="0"/>
              <a:t> Công </a:t>
            </a:r>
            <a:r>
              <a:rPr lang="en-US" b="1" dirty="0" err="1"/>
              <a:t>Việc</a:t>
            </a:r>
            <a:endParaRPr lang="en-US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6514B2-8080-83E2-8F61-B29604F79656}"/>
              </a:ext>
            </a:extLst>
          </p:cNvPr>
          <p:cNvSpPr/>
          <p:nvPr/>
        </p:nvSpPr>
        <p:spPr>
          <a:xfrm>
            <a:off x="6386926" y="4101158"/>
            <a:ext cx="1166728" cy="778933"/>
          </a:xfrm>
          <a:prstGeom prst="round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Làm</a:t>
            </a:r>
            <a:r>
              <a:rPr lang="en-US" sz="1400" dirty="0"/>
              <a:t> </a:t>
            </a:r>
            <a:r>
              <a:rPr lang="en-US" sz="1400" dirty="0" err="1"/>
              <a:t>như</a:t>
            </a:r>
            <a:r>
              <a:rPr lang="en-US" sz="1400" dirty="0"/>
              <a:t> </a:t>
            </a:r>
            <a:r>
              <a:rPr lang="en-US" sz="1400" dirty="0" err="1"/>
              <a:t>thế</a:t>
            </a:r>
            <a:r>
              <a:rPr lang="en-US" sz="1400" dirty="0"/>
              <a:t> </a:t>
            </a:r>
            <a:r>
              <a:rPr lang="en-US" sz="1400" dirty="0" err="1"/>
              <a:t>nào</a:t>
            </a:r>
            <a:r>
              <a:rPr lang="en-US" sz="1400" dirty="0"/>
              <a:t>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2553FD-93FA-6941-1C3B-80A69BC0340D}"/>
              </a:ext>
            </a:extLst>
          </p:cNvPr>
          <p:cNvSpPr/>
          <p:nvPr/>
        </p:nvSpPr>
        <p:spPr>
          <a:xfrm>
            <a:off x="6614779" y="2966627"/>
            <a:ext cx="1120380" cy="778933"/>
          </a:xfrm>
          <a:prstGeom prst="round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Đo</a:t>
            </a:r>
            <a:r>
              <a:rPr lang="en-US" sz="1400" dirty="0"/>
              <a:t> </a:t>
            </a:r>
            <a:r>
              <a:rPr lang="en-US" sz="1400" dirty="0" err="1"/>
              <a:t>lường</a:t>
            </a:r>
            <a:r>
              <a:rPr lang="en-US" sz="1400" dirty="0"/>
              <a:t> </a:t>
            </a:r>
            <a:r>
              <a:rPr lang="en-US" sz="1400" dirty="0" err="1"/>
              <a:t>tác</a:t>
            </a:r>
            <a:r>
              <a:rPr lang="en-US" sz="1400" dirty="0"/>
              <a:t> </a:t>
            </a:r>
            <a:r>
              <a:rPr lang="en-US" sz="1400" dirty="0" err="1"/>
              <a:t>động</a:t>
            </a:r>
            <a:r>
              <a:rPr lang="en-US" sz="1400" dirty="0"/>
              <a:t> </a:t>
            </a:r>
            <a:r>
              <a:rPr lang="en-US" sz="1400" dirty="0" err="1"/>
              <a:t>ra</a:t>
            </a:r>
            <a:r>
              <a:rPr lang="en-US" sz="1400" dirty="0"/>
              <a:t> </a:t>
            </a:r>
            <a:r>
              <a:rPr lang="en-US" sz="1400" dirty="0" err="1"/>
              <a:t>sao</a:t>
            </a:r>
            <a:r>
              <a:rPr lang="en-US" sz="1400" dirty="0"/>
              <a:t>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2BFD84-2B7C-5E1C-ED65-DE9B8BD285D3}"/>
              </a:ext>
            </a:extLst>
          </p:cNvPr>
          <p:cNvSpPr/>
          <p:nvPr/>
        </p:nvSpPr>
        <p:spPr>
          <a:xfrm>
            <a:off x="7613850" y="1915412"/>
            <a:ext cx="1120380" cy="808501"/>
          </a:xfrm>
          <a:prstGeom prst="round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Ảnh</a:t>
            </a:r>
            <a:r>
              <a:rPr lang="en-US" sz="1400" dirty="0"/>
              <a:t> </a:t>
            </a:r>
            <a:r>
              <a:rPr lang="en-US" sz="1400" dirty="0" err="1"/>
              <a:t>hưởng</a:t>
            </a:r>
            <a:r>
              <a:rPr lang="en-US" sz="1400" dirty="0"/>
              <a:t> </a:t>
            </a:r>
            <a:r>
              <a:rPr lang="en-US" sz="1400" dirty="0" err="1"/>
              <a:t>tới</a:t>
            </a:r>
            <a:r>
              <a:rPr lang="en-US" sz="1400" dirty="0"/>
              <a:t> </a:t>
            </a:r>
            <a:r>
              <a:rPr lang="en-US" sz="1400" dirty="0" err="1"/>
              <a:t>tương</a:t>
            </a:r>
            <a:r>
              <a:rPr lang="en-US" sz="1400" dirty="0"/>
              <a:t> </a:t>
            </a:r>
            <a:r>
              <a:rPr lang="en-US" sz="1400" dirty="0" err="1"/>
              <a:t>lai</a:t>
            </a:r>
            <a:r>
              <a:rPr lang="en-US" sz="1400" dirty="0"/>
              <a:t>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AA23335-8E43-57D7-3ABE-3B793EFB92BF}"/>
              </a:ext>
            </a:extLst>
          </p:cNvPr>
          <p:cNvSpPr/>
          <p:nvPr/>
        </p:nvSpPr>
        <p:spPr>
          <a:xfrm>
            <a:off x="9277698" y="1915413"/>
            <a:ext cx="1149107" cy="806260"/>
          </a:xfrm>
          <a:prstGeom prst="round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Lấy</a:t>
            </a:r>
            <a:r>
              <a:rPr lang="en-US" sz="1400" dirty="0"/>
              <a:t> </a:t>
            </a:r>
            <a:r>
              <a:rPr lang="en-US" sz="1400" dirty="0" err="1"/>
              <a:t>tiền</a:t>
            </a:r>
            <a:r>
              <a:rPr lang="en-US" sz="1400" dirty="0"/>
              <a:t> ở </a:t>
            </a:r>
            <a:r>
              <a:rPr lang="en-US" sz="1400" i="1" dirty="0" err="1"/>
              <a:t>đâu</a:t>
            </a:r>
            <a:r>
              <a:rPr lang="en-US" sz="1400" i="1" dirty="0"/>
              <a:t>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8DE921-85DB-D4BA-8C3E-B5109B670BF9}"/>
              </a:ext>
            </a:extLst>
          </p:cNvPr>
          <p:cNvSpPr/>
          <p:nvPr/>
        </p:nvSpPr>
        <p:spPr>
          <a:xfrm>
            <a:off x="10424022" y="2939300"/>
            <a:ext cx="1239461" cy="806260"/>
          </a:xfrm>
          <a:prstGeom prst="round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Thỏa</a:t>
            </a:r>
            <a:r>
              <a:rPr lang="en-US" sz="1400" dirty="0"/>
              <a:t> </a:t>
            </a:r>
            <a:r>
              <a:rPr lang="en-US" sz="1400" dirty="0" err="1"/>
              <a:t>mãn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yêu</a:t>
            </a:r>
            <a:r>
              <a:rPr lang="en-US" sz="1400" dirty="0"/>
              <a:t> </a:t>
            </a:r>
            <a:r>
              <a:rPr lang="en-US" sz="1400" dirty="0" err="1"/>
              <a:t>cầu</a:t>
            </a:r>
            <a:r>
              <a:rPr lang="en-US" sz="1400" dirty="0"/>
              <a:t> </a:t>
            </a:r>
            <a:r>
              <a:rPr lang="en-US" sz="1400" dirty="0" err="1"/>
              <a:t>pháp</a:t>
            </a:r>
            <a:r>
              <a:rPr lang="en-US" sz="1400" dirty="0"/>
              <a:t> lý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E62EB58-27B6-646C-C0E1-7687ACBF9801}"/>
              </a:ext>
            </a:extLst>
          </p:cNvPr>
          <p:cNvSpPr/>
          <p:nvPr/>
        </p:nvSpPr>
        <p:spPr>
          <a:xfrm>
            <a:off x="10576954" y="4101158"/>
            <a:ext cx="1238914" cy="778933"/>
          </a:xfrm>
          <a:prstGeom prst="round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đủ</a:t>
            </a:r>
            <a:r>
              <a:rPr lang="en-US" sz="1400" dirty="0"/>
              <a:t> </a:t>
            </a:r>
            <a:r>
              <a:rPr lang="en-US" sz="1400" dirty="0" err="1"/>
              <a:t>tài</a:t>
            </a:r>
            <a:r>
              <a:rPr lang="en-US" sz="1400" dirty="0"/>
              <a:t> </a:t>
            </a:r>
            <a:r>
              <a:rPr lang="en-US" sz="1400" dirty="0" err="1"/>
              <a:t>nguyên</a:t>
            </a:r>
            <a:r>
              <a:rPr lang="en-US" sz="1400" dirty="0"/>
              <a:t> </a:t>
            </a:r>
            <a:r>
              <a:rPr lang="en-US" sz="1400" dirty="0" err="1"/>
              <a:t>không</a:t>
            </a:r>
            <a:r>
              <a:rPr lang="en-US" sz="1400" dirty="0"/>
              <a:t>?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CB30F69-5519-0D85-197B-99BB1B5DF7C5}"/>
              </a:ext>
            </a:extLst>
          </p:cNvPr>
          <p:cNvSpPr/>
          <p:nvPr/>
        </p:nvSpPr>
        <p:spPr>
          <a:xfrm>
            <a:off x="7613850" y="4343353"/>
            <a:ext cx="673848" cy="281170"/>
          </a:xfrm>
          <a:prstGeom prst="rightArrow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CA439DF-C66B-690B-E565-F8ECD8DAB832}"/>
              </a:ext>
            </a:extLst>
          </p:cNvPr>
          <p:cNvSpPr/>
          <p:nvPr/>
        </p:nvSpPr>
        <p:spPr>
          <a:xfrm flipH="1">
            <a:off x="9922064" y="4334571"/>
            <a:ext cx="586906" cy="289952"/>
          </a:xfrm>
          <a:prstGeom prst="rightArrow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B72A287-0493-0422-A25F-4D71F634DA62}"/>
              </a:ext>
            </a:extLst>
          </p:cNvPr>
          <p:cNvSpPr/>
          <p:nvPr/>
        </p:nvSpPr>
        <p:spPr>
          <a:xfrm rot="19698542" flipH="1">
            <a:off x="9765986" y="3703109"/>
            <a:ext cx="661865" cy="316050"/>
          </a:xfrm>
          <a:prstGeom prst="rightArrow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1E09C9A-B942-F9FE-9DF4-2BDEAAF6BEDC}"/>
              </a:ext>
            </a:extLst>
          </p:cNvPr>
          <p:cNvSpPr/>
          <p:nvPr/>
        </p:nvSpPr>
        <p:spPr>
          <a:xfrm rot="12312265" flipH="1">
            <a:off x="7730066" y="3739371"/>
            <a:ext cx="664391" cy="300748"/>
          </a:xfrm>
          <a:prstGeom prst="rightArrow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B903B43-44D5-C4F1-37B4-3A8C1D7236A2}"/>
              </a:ext>
            </a:extLst>
          </p:cNvPr>
          <p:cNvSpPr/>
          <p:nvPr/>
        </p:nvSpPr>
        <p:spPr>
          <a:xfrm rot="3625494" flipV="1">
            <a:off x="8076508" y="3111400"/>
            <a:ext cx="1052248" cy="267943"/>
          </a:xfrm>
          <a:prstGeom prst="rightArrow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9F71DF9-D28C-E1EC-2047-10E4184127E9}"/>
              </a:ext>
            </a:extLst>
          </p:cNvPr>
          <p:cNvSpPr/>
          <p:nvPr/>
        </p:nvSpPr>
        <p:spPr>
          <a:xfrm rot="6877696" flipV="1">
            <a:off x="9066764" y="3125359"/>
            <a:ext cx="974254" cy="253399"/>
          </a:xfrm>
          <a:prstGeom prst="rightArrow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13C4B20A-76E9-0357-745D-0079C2D11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62D6-99F6-447B-9AA2-E941B3FCE644}" type="datetime1">
              <a:rPr lang="en-PH" smtClean="0"/>
              <a:t>15/04/2023</a:t>
            </a:fld>
            <a:endParaRPr lang="en-PH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789E757-A3F2-3816-EA79-8A15330BF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F94A7F6B-E864-7E3B-CFF8-9593FBCEF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3680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Quản Lý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Tài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Sản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6DAEEB-F0FE-8F3F-903D-490914B72AC4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798E9C-CEDD-54CF-F568-D2238C761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165E5ADA-A84D-1640-6713-348388839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2292C7-2CB7-ACF7-5705-2C89FD749906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6E36C65-5B93-5CD6-045F-77CD80EBCB45}"/>
              </a:ext>
            </a:extLst>
          </p:cNvPr>
          <p:cNvGrpSpPr/>
          <p:nvPr/>
        </p:nvGrpSpPr>
        <p:grpSpPr>
          <a:xfrm>
            <a:off x="2985103" y="1353872"/>
            <a:ext cx="9000968" cy="4719550"/>
            <a:chOff x="1399138" y="1856353"/>
            <a:chExt cx="9543119" cy="496244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EDDB364-6D5E-E34D-5CCC-DBD4C4CBA620}"/>
                </a:ext>
              </a:extLst>
            </p:cNvPr>
            <p:cNvSpPr/>
            <p:nvPr/>
          </p:nvSpPr>
          <p:spPr>
            <a:xfrm>
              <a:off x="4764024" y="1920240"/>
              <a:ext cx="2249424" cy="43724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</a:rPr>
                <a:t>Các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Bên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Tham</a:t>
              </a:r>
              <a:r>
                <a:rPr lang="en-US" sz="1600" dirty="0">
                  <a:solidFill>
                    <a:schemeClr val="bg1"/>
                  </a:solidFill>
                </a:rPr>
                <a:t> Gia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35B679A-BF72-7F2F-346D-30F3A65118D9}"/>
                </a:ext>
              </a:extLst>
            </p:cNvPr>
            <p:cNvSpPr/>
            <p:nvPr/>
          </p:nvSpPr>
          <p:spPr>
            <a:xfrm>
              <a:off x="1689999" y="1925315"/>
              <a:ext cx="1181651" cy="43724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</a:rPr>
                <a:t>Hạn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Mức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Thể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Chế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5183F7-E19C-3D25-58FB-E07FE39CF9C7}"/>
                </a:ext>
              </a:extLst>
            </p:cNvPr>
            <p:cNvCxnSpPr>
              <a:cxnSpLocks/>
              <a:stCxn id="4" idx="1"/>
              <a:endCxn id="7" idx="3"/>
            </p:cNvCxnSpPr>
            <p:nvPr/>
          </p:nvCxnSpPr>
          <p:spPr>
            <a:xfrm flipH="1">
              <a:off x="2871650" y="2138861"/>
              <a:ext cx="1892374" cy="5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BFA948-73C9-DC30-86F7-C11049E45F35}"/>
                </a:ext>
              </a:extLst>
            </p:cNvPr>
            <p:cNvSpPr txBox="1"/>
            <p:nvPr/>
          </p:nvSpPr>
          <p:spPr>
            <a:xfrm>
              <a:off x="3251761" y="1856353"/>
              <a:ext cx="1151467" cy="29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Yêu</a:t>
              </a:r>
              <a:r>
                <a:rPr lang="en-US" sz="1200" dirty="0"/>
                <a:t> </a:t>
              </a:r>
              <a:r>
                <a:rPr lang="en-US" sz="1200" dirty="0" err="1"/>
                <a:t>cầu</a:t>
              </a:r>
              <a:endParaRPr lang="en-US" sz="1200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AC54360-D982-17BA-8CF8-E8D81E333E84}"/>
                </a:ext>
              </a:extLst>
            </p:cNvPr>
            <p:cNvSpPr/>
            <p:nvPr/>
          </p:nvSpPr>
          <p:spPr>
            <a:xfrm>
              <a:off x="4764024" y="2594629"/>
              <a:ext cx="2249424" cy="43724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</a:rPr>
                <a:t>Hệ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Thống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Kế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Toán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Flowchart: Magnetic Disk 14">
              <a:extLst>
                <a:ext uri="{FF2B5EF4-FFF2-40B4-BE49-F238E27FC236}">
                  <a16:creationId xmlns:a16="http://schemas.microsoft.com/office/drawing/2014/main" id="{DF1AEAEC-3893-5FA2-36EB-E00F75F3A9FE}"/>
                </a:ext>
              </a:extLst>
            </p:cNvPr>
            <p:cNvSpPr/>
            <p:nvPr/>
          </p:nvSpPr>
          <p:spPr>
            <a:xfrm>
              <a:off x="3385979" y="3277519"/>
              <a:ext cx="5000978" cy="820842"/>
            </a:xfrm>
            <a:prstGeom prst="flowChartMagneticDisk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Kho </a:t>
              </a:r>
              <a:r>
                <a:rPr lang="en-US" sz="1600" dirty="0" err="1"/>
                <a:t>Dữ</a:t>
              </a:r>
              <a:r>
                <a:rPr lang="en-US" sz="1600" dirty="0"/>
                <a:t> </a:t>
              </a:r>
              <a:r>
                <a:rPr lang="en-US" sz="1600" dirty="0" err="1"/>
                <a:t>Liệu</a:t>
              </a:r>
              <a:r>
                <a:rPr lang="en-US" sz="1600" dirty="0"/>
                <a:t> (thông tin, </a:t>
              </a:r>
              <a:r>
                <a:rPr lang="en-US" sz="1600" dirty="0" err="1"/>
                <a:t>chính</a:t>
              </a:r>
              <a:r>
                <a:rPr lang="en-US" sz="1600" dirty="0"/>
                <a:t> </a:t>
              </a:r>
              <a:r>
                <a:rPr lang="en-US" sz="1600" dirty="0" err="1"/>
                <a:t>sách</a:t>
              </a:r>
              <a:r>
                <a:rPr lang="en-US" sz="1600" dirty="0"/>
                <a:t>, </a:t>
              </a:r>
              <a:r>
                <a:rPr lang="en-US" sz="1600" dirty="0" err="1"/>
                <a:t>chiến</a:t>
              </a:r>
              <a:r>
                <a:rPr lang="en-US" sz="1600" dirty="0"/>
                <a:t> </a:t>
              </a:r>
              <a:r>
                <a:rPr lang="en-US" sz="1600" dirty="0" err="1"/>
                <a:t>lược</a:t>
              </a:r>
              <a:r>
                <a:rPr lang="en-US" sz="1600" dirty="0"/>
                <a:t>, </a:t>
              </a:r>
              <a:r>
                <a:rPr lang="en-US" sz="1600" dirty="0" err="1"/>
                <a:t>phương</a:t>
              </a:r>
              <a:r>
                <a:rPr lang="en-US" sz="1600" dirty="0"/>
                <a:t> </a:t>
              </a:r>
              <a:r>
                <a:rPr lang="en-US" sz="1600" dirty="0" err="1"/>
                <a:t>án</a:t>
              </a:r>
              <a:r>
                <a:rPr lang="en-US" sz="1600" dirty="0"/>
                <a:t>, </a:t>
              </a:r>
              <a:r>
                <a:rPr lang="en-US" sz="1600" dirty="0" err="1"/>
                <a:t>giá</a:t>
              </a:r>
              <a:r>
                <a:rPr lang="en-US" sz="1600" dirty="0"/>
                <a:t> </a:t>
              </a:r>
              <a:r>
                <a:rPr lang="en-US" sz="1600" dirty="0" err="1"/>
                <a:t>thành</a:t>
              </a:r>
              <a:r>
                <a:rPr lang="en-US" sz="1600" dirty="0"/>
                <a:t>, </a:t>
              </a:r>
              <a:r>
                <a:rPr lang="en-US" sz="1600" dirty="0" err="1"/>
                <a:t>tác</a:t>
              </a:r>
              <a:r>
                <a:rPr lang="en-US" sz="1600" dirty="0"/>
                <a:t> </a:t>
              </a:r>
              <a:r>
                <a:rPr lang="en-US" sz="1600" dirty="0" err="1"/>
                <a:t>động</a:t>
              </a:r>
              <a:r>
                <a:rPr lang="en-US" sz="1600" dirty="0"/>
                <a:t>)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27FE5085-7981-0720-86D9-F0B296F227E0}"/>
                </a:ext>
              </a:extLst>
            </p:cNvPr>
            <p:cNvSpPr/>
            <p:nvPr/>
          </p:nvSpPr>
          <p:spPr>
            <a:xfrm>
              <a:off x="1399138" y="4493852"/>
              <a:ext cx="1998133" cy="677334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</a:rPr>
                <a:t>Lập</a:t>
              </a:r>
              <a:r>
                <a:rPr lang="en-US" sz="1600" b="1" dirty="0">
                  <a:solidFill>
                    <a:schemeClr val="tx1"/>
                  </a:solidFill>
                </a:rPr>
                <a:t> 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 err="1">
                  <a:solidFill>
                    <a:schemeClr val="tx1"/>
                  </a:solidFill>
                </a:rPr>
                <a:t>Kế</a:t>
              </a:r>
              <a:r>
                <a:rPr 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sz="1600" b="1" dirty="0" err="1">
                  <a:solidFill>
                    <a:schemeClr val="tx1"/>
                  </a:solidFill>
                </a:rPr>
                <a:t>Hoạch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C61000A6-027D-17FD-0278-56B627F9511A}"/>
                </a:ext>
              </a:extLst>
            </p:cNvPr>
            <p:cNvSpPr/>
            <p:nvPr/>
          </p:nvSpPr>
          <p:spPr>
            <a:xfrm>
              <a:off x="3143270" y="4488990"/>
              <a:ext cx="1998133" cy="677334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Thu </a:t>
              </a:r>
              <a:r>
                <a:rPr lang="en-US" sz="1600" b="1" dirty="0" err="1">
                  <a:solidFill>
                    <a:schemeClr val="tx1"/>
                  </a:solidFill>
                </a:rPr>
                <a:t>Thập</a:t>
              </a:r>
              <a:r>
                <a:rPr lang="en-US" sz="1600" b="1" dirty="0">
                  <a:solidFill>
                    <a:schemeClr val="tx1"/>
                  </a:solidFill>
                </a:rPr>
                <a:t> 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 err="1">
                  <a:solidFill>
                    <a:schemeClr val="tx1"/>
                  </a:solidFill>
                </a:rPr>
                <a:t>Dữ</a:t>
              </a:r>
              <a:r>
                <a:rPr 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sz="1600" b="1" dirty="0" err="1">
                  <a:solidFill>
                    <a:schemeClr val="tx1"/>
                  </a:solidFill>
                </a:rPr>
                <a:t>Liệu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D1800487-66CF-2160-0538-DCBC0732135E}"/>
                </a:ext>
              </a:extLst>
            </p:cNvPr>
            <p:cNvSpPr/>
            <p:nvPr/>
          </p:nvSpPr>
          <p:spPr>
            <a:xfrm>
              <a:off x="4887402" y="4484128"/>
              <a:ext cx="1998133" cy="677334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</a:rPr>
                <a:t>Thiết</a:t>
              </a:r>
              <a:r>
                <a:rPr 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sz="1600" b="1" dirty="0" err="1">
                  <a:solidFill>
                    <a:schemeClr val="tx1"/>
                  </a:solidFill>
                </a:rPr>
                <a:t>Lập</a:t>
              </a:r>
              <a:r>
                <a:rPr lang="en-US" sz="1600" b="1" dirty="0">
                  <a:solidFill>
                    <a:schemeClr val="tx1"/>
                  </a:solidFill>
                </a:rPr>
                <a:t> 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 err="1">
                  <a:solidFill>
                    <a:schemeClr val="tx1"/>
                  </a:solidFill>
                </a:rPr>
                <a:t>Mô</a:t>
              </a:r>
              <a:r>
                <a:rPr 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sz="1600" b="1" dirty="0" err="1">
                  <a:solidFill>
                    <a:schemeClr val="tx1"/>
                  </a:solidFill>
                </a:rPr>
                <a:t>Hình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B43EB660-C31B-6906-9A57-86BE66F74D47}"/>
                </a:ext>
              </a:extLst>
            </p:cNvPr>
            <p:cNvSpPr/>
            <p:nvPr/>
          </p:nvSpPr>
          <p:spPr>
            <a:xfrm>
              <a:off x="6631534" y="4493852"/>
              <a:ext cx="1998133" cy="677334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</a:rPr>
                <a:t>Phân</a:t>
              </a:r>
              <a:r>
                <a:rPr 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sz="1600" b="1" dirty="0" err="1">
                  <a:solidFill>
                    <a:schemeClr val="tx1"/>
                  </a:solidFill>
                </a:rPr>
                <a:t>Tích</a:t>
              </a:r>
              <a:r>
                <a:rPr lang="en-US" sz="1600" b="1" dirty="0">
                  <a:solidFill>
                    <a:schemeClr val="tx1"/>
                  </a:solidFill>
                </a:rPr>
                <a:t> và </a:t>
              </a:r>
              <a:r>
                <a:rPr lang="en-US" sz="1600" b="1" dirty="0" err="1">
                  <a:solidFill>
                    <a:schemeClr val="tx1"/>
                  </a:solidFill>
                </a:rPr>
                <a:t>Đánh</a:t>
              </a:r>
              <a:r>
                <a:rPr 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sz="1600" b="1" dirty="0" err="1">
                  <a:solidFill>
                    <a:schemeClr val="tx1"/>
                  </a:solidFill>
                </a:rPr>
                <a:t>Giá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686087A7-72EC-C063-CE56-5B2512A5BDAB}"/>
                </a:ext>
              </a:extLst>
            </p:cNvPr>
            <p:cNvSpPr/>
            <p:nvPr/>
          </p:nvSpPr>
          <p:spPr>
            <a:xfrm>
              <a:off x="8420822" y="4503576"/>
              <a:ext cx="1998133" cy="677334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Ra 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 err="1">
                  <a:solidFill>
                    <a:schemeClr val="tx1"/>
                  </a:solidFill>
                </a:rPr>
                <a:t>Quyết</a:t>
              </a:r>
              <a:r>
                <a:rPr lang="en-US" sz="1600" b="1" dirty="0">
                  <a:solidFill>
                    <a:schemeClr val="tx1"/>
                  </a:solidFill>
                </a:rPr>
                <a:t> Định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0F16A9F-63DF-F554-5C21-F274CD09AA4F}"/>
                </a:ext>
              </a:extLst>
            </p:cNvPr>
            <p:cNvSpPr/>
            <p:nvPr/>
          </p:nvSpPr>
          <p:spPr>
            <a:xfrm>
              <a:off x="1689999" y="5463823"/>
              <a:ext cx="1181651" cy="133773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Ngắn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Hạn</a:t>
              </a:r>
              <a:r>
                <a:rPr lang="en-US" sz="1200" dirty="0">
                  <a:solidFill>
                    <a:schemeClr val="tx1"/>
                  </a:solidFill>
                </a:rPr>
                <a:t>, Trung </a:t>
              </a:r>
              <a:r>
                <a:rPr lang="en-US" sz="1200" dirty="0" err="1">
                  <a:solidFill>
                    <a:schemeClr val="tx1"/>
                  </a:solidFill>
                </a:rPr>
                <a:t>Hạn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Dài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Hạn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54FBBA4-F4CE-BB62-6B31-928B1035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9535" y="2362556"/>
              <a:ext cx="1" cy="20852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241EC294-F63E-3D03-C49A-772585DCAC9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rot="10800000" flipV="1">
              <a:off x="2585156" y="2813249"/>
              <a:ext cx="2178868" cy="1651639"/>
            </a:xfrm>
            <a:prstGeom prst="bentConnector3">
              <a:avLst>
                <a:gd name="adj1" fmla="val 9973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08D3A80-62B0-8891-2906-EEFB36A3626D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 flipV="1">
              <a:off x="2585155" y="3684566"/>
              <a:ext cx="800824" cy="33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0A5A5A91-72C8-DF1B-E454-2C8EF206411C}"/>
                </a:ext>
              </a:extLst>
            </p:cNvPr>
            <p:cNvSpPr/>
            <p:nvPr/>
          </p:nvSpPr>
          <p:spPr>
            <a:xfrm>
              <a:off x="3996267" y="4154806"/>
              <a:ext cx="225777" cy="24564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A6068B81-8B5F-F609-3716-4CC472FD4509}"/>
                </a:ext>
              </a:extLst>
            </p:cNvPr>
            <p:cNvSpPr/>
            <p:nvPr/>
          </p:nvSpPr>
          <p:spPr>
            <a:xfrm>
              <a:off x="5706525" y="4168420"/>
              <a:ext cx="225777" cy="24564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row: Down 43">
              <a:extLst>
                <a:ext uri="{FF2B5EF4-FFF2-40B4-BE49-F238E27FC236}">
                  <a16:creationId xmlns:a16="http://schemas.microsoft.com/office/drawing/2014/main" id="{B9836585-A809-D8AD-D8F1-6DE84DC2A0D3}"/>
                </a:ext>
              </a:extLst>
            </p:cNvPr>
            <p:cNvSpPr/>
            <p:nvPr/>
          </p:nvSpPr>
          <p:spPr>
            <a:xfrm>
              <a:off x="7404823" y="4168420"/>
              <a:ext cx="225777" cy="24564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322701-C5E5-3FE0-073A-31F962B38D40}"/>
                </a:ext>
              </a:extLst>
            </p:cNvPr>
            <p:cNvCxnSpPr>
              <a:stCxn id="22" idx="0"/>
            </p:cNvCxnSpPr>
            <p:nvPr/>
          </p:nvCxnSpPr>
          <p:spPr>
            <a:xfrm flipH="1" flipV="1">
              <a:off x="2280824" y="5180910"/>
              <a:ext cx="1" cy="282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B741DD5-9219-1A26-0F17-B195A02FEADB}"/>
                </a:ext>
              </a:extLst>
            </p:cNvPr>
            <p:cNvSpPr/>
            <p:nvPr/>
          </p:nvSpPr>
          <p:spPr>
            <a:xfrm>
              <a:off x="3578347" y="5463823"/>
              <a:ext cx="1181651" cy="133773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Quan </a:t>
              </a:r>
              <a:r>
                <a:rPr lang="en-US" sz="1200" dirty="0" err="1">
                  <a:solidFill>
                    <a:schemeClr val="tx1"/>
                  </a:solidFill>
                </a:rPr>
                <a:t>Trắc</a:t>
              </a:r>
              <a:r>
                <a:rPr lang="en-US" sz="1200" dirty="0">
                  <a:solidFill>
                    <a:schemeClr val="tx1"/>
                  </a:solidFill>
                </a:rPr>
                <a:t>, Kiểm </a:t>
              </a:r>
              <a:r>
                <a:rPr lang="en-US" sz="1200" dirty="0" err="1">
                  <a:solidFill>
                    <a:schemeClr val="tx1"/>
                  </a:solidFill>
                </a:rPr>
                <a:t>Tra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Thử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Nghiệm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323A985-9738-EE2D-D6F1-8CDCF86B5913}"/>
                </a:ext>
              </a:extLst>
            </p:cNvPr>
            <p:cNvCxnSpPr>
              <a:stCxn id="47" idx="0"/>
            </p:cNvCxnSpPr>
            <p:nvPr/>
          </p:nvCxnSpPr>
          <p:spPr>
            <a:xfrm flipH="1" flipV="1">
              <a:off x="4169172" y="5180910"/>
              <a:ext cx="1" cy="282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EB7862A-8633-BD5F-73B1-6512413510D1}"/>
                </a:ext>
              </a:extLst>
            </p:cNvPr>
            <p:cNvSpPr/>
            <p:nvPr/>
          </p:nvSpPr>
          <p:spPr>
            <a:xfrm>
              <a:off x="5341476" y="5481061"/>
              <a:ext cx="1181651" cy="133773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Xuống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Cấp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Hủy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Hoại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Sẵn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Sàng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Độ</a:t>
              </a:r>
              <a:r>
                <a:rPr lang="en-US" sz="1200" dirty="0">
                  <a:solidFill>
                    <a:schemeClr val="tx1"/>
                  </a:solidFill>
                </a:rPr>
                <a:t> Tin </a:t>
              </a:r>
              <a:r>
                <a:rPr lang="en-US" sz="1200" dirty="0" err="1">
                  <a:solidFill>
                    <a:schemeClr val="tx1"/>
                  </a:solidFill>
                </a:rPr>
                <a:t>Cậy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Phục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Hồi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Cung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Cấp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Dịch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Vụ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5022BBE-3A6C-5D13-C379-EBA0CC8A3DBA}"/>
                </a:ext>
              </a:extLst>
            </p:cNvPr>
            <p:cNvCxnSpPr>
              <a:stCxn id="49" idx="0"/>
            </p:cNvCxnSpPr>
            <p:nvPr/>
          </p:nvCxnSpPr>
          <p:spPr>
            <a:xfrm flipH="1" flipV="1">
              <a:off x="5932301" y="5198148"/>
              <a:ext cx="1" cy="282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F237A6C-7963-C0E1-CB35-AE470C528E7A}"/>
                </a:ext>
              </a:extLst>
            </p:cNvPr>
            <p:cNvSpPr/>
            <p:nvPr/>
          </p:nvSpPr>
          <p:spPr>
            <a:xfrm>
              <a:off x="7104605" y="5479068"/>
              <a:ext cx="1181651" cy="133773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Ưu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Tiên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Giá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Vòng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Đời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Tối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Ưu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Hệ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Thống</a:t>
              </a:r>
              <a:r>
                <a:rPr lang="en-US" sz="1200" dirty="0">
                  <a:solidFill>
                    <a:schemeClr val="tx1"/>
                  </a:solidFill>
                </a:rPr>
                <a:t>/</a:t>
              </a:r>
              <a:r>
                <a:rPr lang="en-US" sz="1200" dirty="0" err="1">
                  <a:solidFill>
                    <a:schemeClr val="tx1"/>
                  </a:solidFill>
                </a:rPr>
                <a:t>Mạng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Lưới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35A4F27-857D-EED9-6D13-C153951592CD}"/>
                </a:ext>
              </a:extLst>
            </p:cNvPr>
            <p:cNvCxnSpPr>
              <a:stCxn id="51" idx="0"/>
            </p:cNvCxnSpPr>
            <p:nvPr/>
          </p:nvCxnSpPr>
          <p:spPr>
            <a:xfrm flipH="1" flipV="1">
              <a:off x="7695430" y="5196155"/>
              <a:ext cx="1" cy="282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43F7494A-2880-74A3-5B7C-6F1B06ECA2F7}"/>
                </a:ext>
              </a:extLst>
            </p:cNvPr>
            <p:cNvSpPr/>
            <p:nvPr/>
          </p:nvSpPr>
          <p:spPr>
            <a:xfrm>
              <a:off x="8764535" y="5444375"/>
              <a:ext cx="1181651" cy="133773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Ưu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Tiên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Giá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Vòng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Đời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Tối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Ưu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Hệ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Thống</a:t>
              </a:r>
              <a:r>
                <a:rPr lang="en-US" sz="1200" dirty="0">
                  <a:solidFill>
                    <a:schemeClr val="tx1"/>
                  </a:solidFill>
                </a:rPr>
                <a:t>/</a:t>
              </a:r>
              <a:r>
                <a:rPr lang="en-US" sz="1200" dirty="0" err="1">
                  <a:solidFill>
                    <a:schemeClr val="tx1"/>
                  </a:solidFill>
                </a:rPr>
                <a:t>Mạng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Lưới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B0E5D13-8C16-BBEF-F93B-402B2C6FF672}"/>
                </a:ext>
              </a:extLst>
            </p:cNvPr>
            <p:cNvCxnSpPr>
              <a:stCxn id="53" idx="0"/>
            </p:cNvCxnSpPr>
            <p:nvPr/>
          </p:nvCxnSpPr>
          <p:spPr>
            <a:xfrm flipH="1" flipV="1">
              <a:off x="9355360" y="5161462"/>
              <a:ext cx="1" cy="282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B5EBB0D2-A54B-169B-D112-D7335FB76CE8}"/>
                </a:ext>
              </a:extLst>
            </p:cNvPr>
            <p:cNvCxnSpPr>
              <a:stCxn id="21" idx="3"/>
              <a:endCxn id="15" idx="4"/>
            </p:cNvCxnSpPr>
            <p:nvPr/>
          </p:nvCxnSpPr>
          <p:spPr>
            <a:xfrm flipH="1" flipV="1">
              <a:off x="8386957" y="3687940"/>
              <a:ext cx="2031998" cy="1154303"/>
            </a:xfrm>
            <a:prstGeom prst="bentConnector3">
              <a:avLst>
                <a:gd name="adj1" fmla="val -1125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51BD43AC-C6E5-E010-5B58-C3A680C73371}"/>
                </a:ext>
              </a:extLst>
            </p:cNvPr>
            <p:cNvCxnSpPr>
              <a:endCxn id="14" idx="3"/>
            </p:cNvCxnSpPr>
            <p:nvPr/>
          </p:nvCxnSpPr>
          <p:spPr>
            <a:xfrm rot="10800000">
              <a:off x="7013448" y="2813250"/>
              <a:ext cx="3631974" cy="871316"/>
            </a:xfrm>
            <a:prstGeom prst="bentConnector3">
              <a:avLst>
                <a:gd name="adj1" fmla="val -4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2592EF7-D049-D7AC-CD19-9E8452A12FC0}"/>
                </a:ext>
              </a:extLst>
            </p:cNvPr>
            <p:cNvSpPr txBox="1"/>
            <p:nvPr/>
          </p:nvSpPr>
          <p:spPr>
            <a:xfrm rot="16200000">
              <a:off x="10018030" y="3536559"/>
              <a:ext cx="1554772" cy="293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Gửi</a:t>
              </a:r>
              <a:r>
                <a:rPr lang="en-US" sz="1200" dirty="0"/>
                <a:t> và </a:t>
              </a:r>
              <a:r>
                <a:rPr lang="en-US" sz="1200" dirty="0" err="1"/>
                <a:t>Cập</a:t>
              </a:r>
              <a:r>
                <a:rPr lang="en-US" sz="1200" dirty="0"/>
                <a:t> </a:t>
              </a:r>
              <a:r>
                <a:rPr lang="en-US" sz="1200" dirty="0" err="1"/>
                <a:t>Nhật</a:t>
              </a:r>
              <a:endParaRPr 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C822928-47FF-2C65-E3D4-1C94DE440C7E}"/>
                </a:ext>
              </a:extLst>
            </p:cNvPr>
            <p:cNvSpPr txBox="1"/>
            <p:nvPr/>
          </p:nvSpPr>
          <p:spPr>
            <a:xfrm rot="16200000">
              <a:off x="1666435" y="3146402"/>
              <a:ext cx="882739" cy="293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Áp</a:t>
              </a:r>
              <a:r>
                <a:rPr lang="en-US" sz="1200" dirty="0"/>
                <a:t> </a:t>
              </a:r>
              <a:r>
                <a:rPr lang="en-US" sz="1200" dirty="0" err="1"/>
                <a:t>Đặt</a:t>
              </a:r>
              <a:endParaRPr 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8F94396-9239-1C7B-EC71-4C88F0EA5580}"/>
                </a:ext>
              </a:extLst>
            </p:cNvPr>
            <p:cNvSpPr txBox="1"/>
            <p:nvPr/>
          </p:nvSpPr>
          <p:spPr>
            <a:xfrm rot="16200000">
              <a:off x="2002109" y="3095190"/>
              <a:ext cx="882739" cy="293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Cập</a:t>
              </a:r>
              <a:r>
                <a:rPr lang="en-US" sz="1200" dirty="0"/>
                <a:t> </a:t>
              </a:r>
              <a:r>
                <a:rPr lang="en-US" sz="1200" dirty="0" err="1"/>
                <a:t>Nhật</a:t>
              </a:r>
              <a:endParaRPr lang="en-US" sz="12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C5A76E0-4E5D-A5F8-F447-F84FFAE80826}"/>
                </a:ext>
              </a:extLst>
            </p:cNvPr>
            <p:cNvSpPr txBox="1"/>
            <p:nvPr/>
          </p:nvSpPr>
          <p:spPr>
            <a:xfrm rot="16200000">
              <a:off x="2259256" y="3128037"/>
              <a:ext cx="919469" cy="293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Xét</a:t>
              </a:r>
              <a:r>
                <a:rPr lang="en-US" sz="1200" dirty="0"/>
                <a:t> </a:t>
              </a:r>
              <a:r>
                <a:rPr lang="en-US" sz="1200" dirty="0" err="1"/>
                <a:t>Duyệt</a:t>
              </a:r>
              <a:endParaRPr lang="en-US" sz="1200" dirty="0"/>
            </a:p>
          </p:txBody>
        </p:sp>
      </p:grp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DC9D64E-97E5-CAE7-81D3-131A5764310D}"/>
              </a:ext>
            </a:extLst>
          </p:cNvPr>
          <p:cNvSpPr/>
          <p:nvPr/>
        </p:nvSpPr>
        <p:spPr>
          <a:xfrm>
            <a:off x="474133" y="1353872"/>
            <a:ext cx="2251111" cy="479857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98525"/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Quản lý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tài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sản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việc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tối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ưu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hóa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sự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phân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bổ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nguồn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vốn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có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hạn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cho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công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tác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bảo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trì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bảo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dưỡng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sửa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chữa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các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tài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sản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hiện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hữu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với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việc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đầu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tư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tài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sản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mới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với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tiêu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chí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tối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đã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hóa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giá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trị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của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tài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sản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và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tối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đa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hóa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lợi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ích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cho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chủ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sở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hữu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và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các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bên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liên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quan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. </a:t>
            </a:r>
          </a:p>
          <a:p>
            <a:pPr algn="ctr" defTabSz="898525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051AE5-824B-02A8-2863-0A484702F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39E22-B02E-4500-92AA-639F960CD4AE}" type="datetime1">
              <a:rPr lang="en-PH" smtClean="0"/>
              <a:t>15/04/2023</a:t>
            </a:fld>
            <a:endParaRPr lang="en-PH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EBB170A-560E-BDF4-8E4A-708829590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223D902-3523-CDED-CC55-1746DAC7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50126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Sự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Xuống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Cấp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–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Xác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Xuất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9C251B-BE97-DC79-BA1A-61BCBDB36654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9BED62-BF16-6A83-842B-9E53A91C0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303A010A-4B0B-8D13-49A5-757882B33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883488-73B3-1051-C512-FE4F498E0A53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B6A584D0-6DE1-CBC4-63F5-06F42240A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7" t="4516" r="11855" b="11070"/>
          <a:stretch/>
        </p:blipFill>
        <p:spPr bwMode="auto">
          <a:xfrm>
            <a:off x="500172" y="2360264"/>
            <a:ext cx="5356588" cy="3600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D13E12-C87D-1AD7-E858-D491EC2956A8}"/>
              </a:ext>
            </a:extLst>
          </p:cNvPr>
          <p:cNvSpPr txBox="1"/>
          <p:nvPr/>
        </p:nvSpPr>
        <p:spPr>
          <a:xfrm>
            <a:off x="1941689" y="1491318"/>
            <a:ext cx="314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Nhiều</a:t>
            </a:r>
            <a:r>
              <a:rPr lang="en-US" b="1" dirty="0"/>
              <a:t> </a:t>
            </a:r>
            <a:r>
              <a:rPr lang="en-US" b="1" dirty="0" err="1"/>
              <a:t>Cấp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(Multiple States)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7DA5D4-8C2E-68EB-B9D3-ECB5183A7D14}"/>
              </a:ext>
            </a:extLst>
          </p:cNvPr>
          <p:cNvSpPr txBox="1"/>
          <p:nvPr/>
        </p:nvSpPr>
        <p:spPr>
          <a:xfrm>
            <a:off x="8380878" y="1481214"/>
            <a:ext cx="195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Nhị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(Binary)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3A4DF9-B73A-52FA-72D1-7FC6534FC082}"/>
              </a:ext>
            </a:extLst>
          </p:cNvPr>
          <p:cNvCxnSpPr/>
          <p:nvPr/>
        </p:nvCxnSpPr>
        <p:spPr>
          <a:xfrm>
            <a:off x="6706031" y="2472267"/>
            <a:ext cx="0" cy="3194755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063F12-96E5-34EB-D3DC-B719E99D0AE3}"/>
              </a:ext>
            </a:extLst>
          </p:cNvPr>
          <p:cNvCxnSpPr>
            <a:cxnSpLocks/>
          </p:cNvCxnSpPr>
          <p:nvPr/>
        </p:nvCxnSpPr>
        <p:spPr>
          <a:xfrm flipH="1">
            <a:off x="6706031" y="5667022"/>
            <a:ext cx="4812519" cy="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54A13FF-3270-D40D-AAFD-33C4A49CE254}"/>
              </a:ext>
            </a:extLst>
          </p:cNvPr>
          <p:cNvSpPr/>
          <p:nvPr/>
        </p:nvSpPr>
        <p:spPr>
          <a:xfrm>
            <a:off x="6705600" y="2472266"/>
            <a:ext cx="4795105" cy="3115151"/>
          </a:xfrm>
          <a:custGeom>
            <a:avLst/>
            <a:gdLst>
              <a:gd name="connsiteX0" fmla="*/ 0 w 4795105"/>
              <a:gd name="connsiteY0" fmla="*/ 0 h 3069995"/>
              <a:gd name="connsiteX1" fmla="*/ 1512711 w 4795105"/>
              <a:gd name="connsiteY1" fmla="*/ 756356 h 3069995"/>
              <a:gd name="connsiteX2" fmla="*/ 2765778 w 4795105"/>
              <a:gd name="connsiteY2" fmla="*/ 2302934 h 3069995"/>
              <a:gd name="connsiteX3" fmla="*/ 4639733 w 4795105"/>
              <a:gd name="connsiteY3" fmla="*/ 3002845 h 3069995"/>
              <a:gd name="connsiteX4" fmla="*/ 4684889 w 4795105"/>
              <a:gd name="connsiteY4" fmla="*/ 3025422 h 306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5105" h="3069995">
                <a:moveTo>
                  <a:pt x="0" y="0"/>
                </a:moveTo>
                <a:cubicBezTo>
                  <a:pt x="525874" y="186267"/>
                  <a:pt x="1051748" y="372534"/>
                  <a:pt x="1512711" y="756356"/>
                </a:cubicBezTo>
                <a:cubicBezTo>
                  <a:pt x="1973674" y="1140178"/>
                  <a:pt x="2244608" y="1928519"/>
                  <a:pt x="2765778" y="2302934"/>
                </a:cubicBezTo>
                <a:cubicBezTo>
                  <a:pt x="3286948" y="2677349"/>
                  <a:pt x="4319881" y="2882430"/>
                  <a:pt x="4639733" y="3002845"/>
                </a:cubicBezTo>
                <a:cubicBezTo>
                  <a:pt x="4959585" y="3123260"/>
                  <a:pt x="4686770" y="3049881"/>
                  <a:pt x="4684889" y="3025422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3D6965-15C2-AEE5-ABE2-5A68C5AA5E35}"/>
              </a:ext>
            </a:extLst>
          </p:cNvPr>
          <p:cNvSpPr txBox="1"/>
          <p:nvPr/>
        </p:nvSpPr>
        <p:spPr>
          <a:xfrm>
            <a:off x="6226253" y="2023329"/>
            <a:ext cx="1326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Độ</a:t>
            </a:r>
            <a:r>
              <a:rPr lang="en-US" dirty="0"/>
              <a:t> Tin </a:t>
            </a:r>
            <a:r>
              <a:rPr lang="en-US" dirty="0" err="1"/>
              <a:t>Cậy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EE2848-F68B-00F0-C08F-2231801E7FF4}"/>
              </a:ext>
            </a:extLst>
          </p:cNvPr>
          <p:cNvSpPr txBox="1"/>
          <p:nvPr/>
        </p:nvSpPr>
        <p:spPr>
          <a:xfrm>
            <a:off x="500172" y="2023329"/>
            <a:ext cx="262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(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E58F4C-C26A-8422-9F14-13D52AC7E3A2}"/>
              </a:ext>
            </a:extLst>
          </p:cNvPr>
          <p:cNvSpPr txBox="1"/>
          <p:nvPr/>
        </p:nvSpPr>
        <p:spPr>
          <a:xfrm>
            <a:off x="5650519" y="6112803"/>
            <a:ext cx="1326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F8C283-F97E-AA43-13FD-4E3C4BE2E281}"/>
              </a:ext>
            </a:extLst>
          </p:cNvPr>
          <p:cNvSpPr txBox="1"/>
          <p:nvPr/>
        </p:nvSpPr>
        <p:spPr>
          <a:xfrm>
            <a:off x="6604000" y="5683371"/>
            <a:ext cx="5087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1         2         3         4         5         6         7         8         9           10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75DD34-50B7-0296-80F6-74B39F37B5C9}"/>
              </a:ext>
            </a:extLst>
          </p:cNvPr>
          <p:cNvSpPr txBox="1"/>
          <p:nvPr/>
        </p:nvSpPr>
        <p:spPr>
          <a:xfrm>
            <a:off x="6400800" y="2332217"/>
            <a:ext cx="40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DCCC3D-47AB-05E7-1884-7C3131DC27C9}"/>
              </a:ext>
            </a:extLst>
          </p:cNvPr>
          <p:cNvSpPr txBox="1"/>
          <p:nvPr/>
        </p:nvSpPr>
        <p:spPr>
          <a:xfrm>
            <a:off x="6375616" y="5473943"/>
            <a:ext cx="40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143A05-DB6A-02C6-931D-9C232D850F7B}"/>
              </a:ext>
            </a:extLst>
          </p:cNvPr>
          <p:cNvCxnSpPr>
            <a:cxnSpLocks/>
          </p:cNvCxnSpPr>
          <p:nvPr/>
        </p:nvCxnSpPr>
        <p:spPr>
          <a:xfrm>
            <a:off x="6728177" y="2470717"/>
            <a:ext cx="48610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53D5C8-C582-A2F1-6366-0E2D20D51154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8805333" y="2470716"/>
            <a:ext cx="0" cy="1466592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CFCD24-28A2-15B4-483A-78C0A162F19B}"/>
              </a:ext>
            </a:extLst>
          </p:cNvPr>
          <p:cNvCxnSpPr>
            <a:cxnSpLocks/>
            <a:stCxn id="40" idx="4"/>
          </p:cNvCxnSpPr>
          <p:nvPr/>
        </p:nvCxnSpPr>
        <p:spPr>
          <a:xfrm>
            <a:off x="8805333" y="4146731"/>
            <a:ext cx="11289" cy="1509002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A5BC20-4808-CB03-2D96-87BE2529F428}"/>
              </a:ext>
            </a:extLst>
          </p:cNvPr>
          <p:cNvCxnSpPr/>
          <p:nvPr/>
        </p:nvCxnSpPr>
        <p:spPr>
          <a:xfrm>
            <a:off x="6782016" y="4069644"/>
            <a:ext cx="202331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00968B3-E939-EFEE-FF48-323B47A7C560}"/>
              </a:ext>
            </a:extLst>
          </p:cNvPr>
          <p:cNvCxnSpPr/>
          <p:nvPr/>
        </p:nvCxnSpPr>
        <p:spPr>
          <a:xfrm flipV="1">
            <a:off x="3375378" y="2470716"/>
            <a:ext cx="0" cy="31850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0879DF5-48ED-30BA-7BFD-A6F741F7E732}"/>
              </a:ext>
            </a:extLst>
          </p:cNvPr>
          <p:cNvSpPr/>
          <p:nvPr/>
        </p:nvSpPr>
        <p:spPr>
          <a:xfrm>
            <a:off x="8689627" y="3937308"/>
            <a:ext cx="231412" cy="2094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D4F03AA-68FC-DF98-350C-88E4C4BDA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19C6E-3C9E-4F61-98B2-49F1AB1E9533}" type="datetime1">
              <a:rPr lang="en-PH" smtClean="0"/>
              <a:t>15/04/2023</a:t>
            </a:fld>
            <a:endParaRPr lang="en-PH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0FC2720-9B28-A29E-5CB3-756F9786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0BD247D-96B1-54BA-6B39-930B8EB1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44344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Tối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Ưu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- Cho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một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thiết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bị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FA2A0-67D2-5CA2-F735-F9996A840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10"/>
          <a:stretch/>
        </p:blipFill>
        <p:spPr>
          <a:xfrm>
            <a:off x="5613115" y="1490133"/>
            <a:ext cx="6026432" cy="42107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4CA01-8836-B82A-7D78-266A9356182F}"/>
              </a:ext>
            </a:extLst>
          </p:cNvPr>
          <p:cNvSpPr txBox="1"/>
          <p:nvPr/>
        </p:nvSpPr>
        <p:spPr>
          <a:xfrm>
            <a:off x="453699" y="1374591"/>
            <a:ext cx="4393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Ví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dụ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đơn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giản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cho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việc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tính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toán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tối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ưu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cho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một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thiết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bị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/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tài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sản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.</a:t>
            </a:r>
            <a:endParaRPr lang="en-AU" dirty="0">
              <a:solidFill>
                <a:schemeClr val="tx2"/>
              </a:solidFill>
              <a:latin typeface="FS Elliot Pro" panose="02000503040000020004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83AEFA-D6BB-0C9A-1C77-88CB9DF06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54" y="3124201"/>
            <a:ext cx="4857750" cy="2895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F5862D-7944-498A-A42C-07F95448ED96}"/>
              </a:ext>
            </a:extLst>
          </p:cNvPr>
          <p:cNvSpPr txBox="1"/>
          <p:nvPr/>
        </p:nvSpPr>
        <p:spPr>
          <a:xfrm>
            <a:off x="690054" y="2177256"/>
            <a:ext cx="4233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https://namkyodai.github.io/apps/weibulllcc/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9C251B-BE97-DC79-BA1A-61BCBDB36654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9BED62-BF16-6A83-842B-9E53A91C0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303A010A-4B0B-8D13-49A5-757882B33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883488-73B3-1051-C512-FE4F498E0A53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8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9E9E86-A0AD-67DD-6965-243154184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C2A32-2478-4E6B-AF14-48900BC6ECF5}" type="datetime1">
              <a:rPr lang="en-PH" smtClean="0"/>
              <a:t>15/04/2023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95CEC-CD15-C531-ABA5-67128E32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E1529-FE87-211D-54D8-5CEF3710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69050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4174</TotalTime>
  <Words>2455</Words>
  <Application>Microsoft Office PowerPoint</Application>
  <PresentationFormat>Widescreen</PresentationFormat>
  <Paragraphs>406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FS Elliot Pro</vt:lpstr>
      <vt:lpstr>Arial</vt:lpstr>
      <vt:lpstr>Calibri</vt:lpstr>
      <vt:lpstr>Calibri Light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Approach to Support Startup Ecosystem</dc:title>
  <dc:creator>Nam Le</dc:creator>
  <cp:lastModifiedBy>Nam Le</cp:lastModifiedBy>
  <cp:revision>1009</cp:revision>
  <dcterms:created xsi:type="dcterms:W3CDTF">2021-11-04T02:12:43Z</dcterms:created>
  <dcterms:modified xsi:type="dcterms:W3CDTF">2023-04-15T11:07:48Z</dcterms:modified>
</cp:coreProperties>
</file>